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Lst>
  <p:notesMasterIdLst>
    <p:notesMasterId r:id="rId20"/>
  </p:notesMasterIdLst>
  <p:handoutMasterIdLst>
    <p:handoutMasterId r:id="rId21"/>
  </p:handoutMasterIdLst>
  <p:sldIdLst>
    <p:sldId id="315" r:id="rId5"/>
    <p:sldId id="266" r:id="rId6"/>
    <p:sldId id="314" r:id="rId7"/>
    <p:sldId id="256" r:id="rId8"/>
    <p:sldId id="312" r:id="rId9"/>
    <p:sldId id="305" r:id="rId10"/>
    <p:sldId id="316" r:id="rId11"/>
    <p:sldId id="325" r:id="rId12"/>
    <p:sldId id="321" r:id="rId13"/>
    <p:sldId id="322" r:id="rId14"/>
    <p:sldId id="323" r:id="rId15"/>
    <p:sldId id="324" r:id="rId16"/>
    <p:sldId id="313" r:id="rId17"/>
    <p:sldId id="318" r:id="rId18"/>
    <p:sldId id="29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AA1BD55-57CD-466E-0725-B6CBA11E0D12}" name="Lauren Weldy (ALLEGIS GROUP SERVICES)" initials="LW" userId="S::v-lweldy@microsoft.com::07a2285c-a352-4b96-8658-ecc34365c1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DE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5388" autoAdjust="0"/>
  </p:normalViewPr>
  <p:slideViewPr>
    <p:cSldViewPr snapToGrid="0">
      <p:cViewPr varScale="1">
        <p:scale>
          <a:sx n="65" d="100"/>
          <a:sy n="65" d="100"/>
        </p:scale>
        <p:origin x="936" y="7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149"/>
    </p:cViewPr>
  </p:sorterViewPr>
  <p:notesViewPr>
    <p:cSldViewPr snapToGrid="0">
      <p:cViewPr>
        <p:scale>
          <a:sx n="1" d="2"/>
          <a:sy n="1" d="2"/>
        </p:scale>
        <p:origin x="2640" y="28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89D207-BE08-4B33-B5B0-5A5A94C951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5E58DB9-49DC-495B-A68F-33D105C906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7A1AC4-3AE8-4F87-AAED-904EC6054702}" type="datetimeFigureOut">
              <a:rPr lang="en-US" smtClean="0"/>
              <a:t>10/17/2025</a:t>
            </a:fld>
            <a:endParaRPr lang="en-US" dirty="0"/>
          </a:p>
        </p:txBody>
      </p:sp>
      <p:sp>
        <p:nvSpPr>
          <p:cNvPr id="4" name="Footer Placeholder 3">
            <a:extLst>
              <a:ext uri="{FF2B5EF4-FFF2-40B4-BE49-F238E27FC236}">
                <a16:creationId xmlns:a16="http://schemas.microsoft.com/office/drawing/2014/main" id="{7F66337E-DAD5-442C-9B8F-E10EB7D972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EE3BDF2-02BD-4181-AC28-FD56172CC6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F8A362-CAFC-4987-9A50-47570528395E}" type="slidenum">
              <a:rPr lang="en-US" smtClean="0"/>
              <a:t>‹#›</a:t>
            </a:fld>
            <a:endParaRPr lang="en-US" dirty="0"/>
          </a:p>
        </p:txBody>
      </p:sp>
    </p:spTree>
    <p:extLst>
      <p:ext uri="{BB962C8B-B14F-4D97-AF65-F5344CB8AC3E}">
        <p14:creationId xmlns:p14="http://schemas.microsoft.com/office/powerpoint/2010/main" val="452374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556653-6123-4FE4-861F-5F9583BF59B0}" type="datetimeFigureOut">
              <a:rPr lang="en-US" smtClean="0"/>
              <a:t>10/17/2025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EEB602-95FC-483A-B12D-216A7AD7EA24}" type="slidenum">
              <a:rPr lang="en-US" smtClean="0"/>
              <a:t>‹#›</a:t>
            </a:fld>
            <a:endParaRPr lang="en-US" dirty="0"/>
          </a:p>
        </p:txBody>
      </p:sp>
    </p:spTree>
    <p:extLst>
      <p:ext uri="{BB962C8B-B14F-4D97-AF65-F5344CB8AC3E}">
        <p14:creationId xmlns:p14="http://schemas.microsoft.com/office/powerpoint/2010/main" val="1325843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1</a:t>
            </a:fld>
            <a:endParaRPr lang="en-US" dirty="0"/>
          </a:p>
        </p:txBody>
      </p:sp>
    </p:spTree>
    <p:extLst>
      <p:ext uri="{BB962C8B-B14F-4D97-AF65-F5344CB8AC3E}">
        <p14:creationId xmlns:p14="http://schemas.microsoft.com/office/powerpoint/2010/main" val="335608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3BB55-797C-7B22-06E4-57C0DBF25E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D6F7ED-9CF9-5F8C-3E64-433C9DFF92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C572E3-4097-90D3-6F08-86F3C9AC1C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75E158-82FF-D338-AF66-40BA01FB992A}"/>
              </a:ext>
            </a:extLst>
          </p:cNvPr>
          <p:cNvSpPr>
            <a:spLocks noGrp="1"/>
          </p:cNvSpPr>
          <p:nvPr>
            <p:ph type="sldNum" sz="quarter" idx="5"/>
          </p:nvPr>
        </p:nvSpPr>
        <p:spPr/>
        <p:txBody>
          <a:bodyPr/>
          <a:lstStyle/>
          <a:p>
            <a:fld id="{54EEB602-95FC-483A-B12D-216A7AD7EA24}" type="slidenum">
              <a:rPr lang="en-US" smtClean="0"/>
              <a:t>14</a:t>
            </a:fld>
            <a:endParaRPr lang="en-US" dirty="0"/>
          </a:p>
        </p:txBody>
      </p:sp>
    </p:spTree>
    <p:extLst>
      <p:ext uri="{BB962C8B-B14F-4D97-AF65-F5344CB8AC3E}">
        <p14:creationId xmlns:p14="http://schemas.microsoft.com/office/powerpoint/2010/main" val="455027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15</a:t>
            </a:fld>
            <a:endParaRPr lang="en-US" dirty="0"/>
          </a:p>
        </p:txBody>
      </p:sp>
    </p:spTree>
    <p:extLst>
      <p:ext uri="{BB962C8B-B14F-4D97-AF65-F5344CB8AC3E}">
        <p14:creationId xmlns:p14="http://schemas.microsoft.com/office/powerpoint/2010/main" val="580697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2</a:t>
            </a:fld>
            <a:endParaRPr lang="en-US" dirty="0"/>
          </a:p>
        </p:txBody>
      </p:sp>
    </p:spTree>
    <p:extLst>
      <p:ext uri="{BB962C8B-B14F-4D97-AF65-F5344CB8AC3E}">
        <p14:creationId xmlns:p14="http://schemas.microsoft.com/office/powerpoint/2010/main" val="1727451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3</a:t>
            </a:fld>
            <a:endParaRPr lang="en-US" dirty="0"/>
          </a:p>
        </p:txBody>
      </p:sp>
    </p:spTree>
    <p:extLst>
      <p:ext uri="{BB962C8B-B14F-4D97-AF65-F5344CB8AC3E}">
        <p14:creationId xmlns:p14="http://schemas.microsoft.com/office/powerpoint/2010/main" val="3743899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4</a:t>
            </a:fld>
            <a:endParaRPr lang="en-US" dirty="0"/>
          </a:p>
        </p:txBody>
      </p:sp>
    </p:spTree>
    <p:extLst>
      <p:ext uri="{BB962C8B-B14F-4D97-AF65-F5344CB8AC3E}">
        <p14:creationId xmlns:p14="http://schemas.microsoft.com/office/powerpoint/2010/main" val="303174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5</a:t>
            </a:fld>
            <a:endParaRPr lang="en-US" dirty="0"/>
          </a:p>
        </p:txBody>
      </p:sp>
    </p:spTree>
    <p:extLst>
      <p:ext uri="{BB962C8B-B14F-4D97-AF65-F5344CB8AC3E}">
        <p14:creationId xmlns:p14="http://schemas.microsoft.com/office/powerpoint/2010/main" val="3572555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6</a:t>
            </a:fld>
            <a:endParaRPr lang="en-US" dirty="0"/>
          </a:p>
        </p:txBody>
      </p:sp>
    </p:spTree>
    <p:extLst>
      <p:ext uri="{BB962C8B-B14F-4D97-AF65-F5344CB8AC3E}">
        <p14:creationId xmlns:p14="http://schemas.microsoft.com/office/powerpoint/2010/main" val="2714327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7</a:t>
            </a:fld>
            <a:endParaRPr lang="en-US" dirty="0"/>
          </a:p>
        </p:txBody>
      </p:sp>
    </p:spTree>
    <p:extLst>
      <p:ext uri="{BB962C8B-B14F-4D97-AF65-F5344CB8AC3E}">
        <p14:creationId xmlns:p14="http://schemas.microsoft.com/office/powerpoint/2010/main" val="601518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EB9E1-3D26-F249-BE3C-1803971870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B4A7EA-1B38-C185-01DD-54CACB3803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36EE12-1E33-5244-1D4C-F2B5C4AC8E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8C86D8-1DA1-82C0-8B3B-85FE323CAC0E}"/>
              </a:ext>
            </a:extLst>
          </p:cNvPr>
          <p:cNvSpPr>
            <a:spLocks noGrp="1"/>
          </p:cNvSpPr>
          <p:nvPr>
            <p:ph type="sldNum" sz="quarter" idx="5"/>
          </p:nvPr>
        </p:nvSpPr>
        <p:spPr/>
        <p:txBody>
          <a:bodyPr/>
          <a:lstStyle/>
          <a:p>
            <a:fld id="{54EEB602-95FC-483A-B12D-216A7AD7EA24}" type="slidenum">
              <a:rPr lang="en-US" smtClean="0"/>
              <a:t>9</a:t>
            </a:fld>
            <a:endParaRPr lang="en-US" dirty="0"/>
          </a:p>
        </p:txBody>
      </p:sp>
    </p:spTree>
    <p:extLst>
      <p:ext uri="{BB962C8B-B14F-4D97-AF65-F5344CB8AC3E}">
        <p14:creationId xmlns:p14="http://schemas.microsoft.com/office/powerpoint/2010/main" val="913875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13</a:t>
            </a:fld>
            <a:endParaRPr lang="en-US" dirty="0"/>
          </a:p>
        </p:txBody>
      </p:sp>
    </p:spTree>
    <p:extLst>
      <p:ext uri="{BB962C8B-B14F-4D97-AF65-F5344CB8AC3E}">
        <p14:creationId xmlns:p14="http://schemas.microsoft.com/office/powerpoint/2010/main" val="3986912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D69555-EE48-4B19-812B-4E1068DBF976}"/>
              </a:ext>
            </a:extLst>
          </p:cNvPr>
          <p:cNvSpPr/>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57">
            <a:extLst>
              <a:ext uri="{FF2B5EF4-FFF2-40B4-BE49-F238E27FC236}">
                <a16:creationId xmlns:a16="http://schemas.microsoft.com/office/drawing/2014/main" id="{57AEB73D-F521-4B19-820F-12DB6BCC8406}"/>
              </a:ext>
            </a:extLst>
          </p:cNvPr>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 name="Title 1"/>
          <p:cNvSpPr>
            <a:spLocks noGrp="1"/>
          </p:cNvSpPr>
          <p:nvPr>
            <p:ph type="ctrTitle"/>
          </p:nvPr>
        </p:nvSpPr>
        <p:spPr>
          <a:xfrm>
            <a:off x="855388" y="863068"/>
            <a:ext cx="6007691" cy="4985916"/>
          </a:xfrm>
        </p:spPr>
        <p:txBody>
          <a:bodyPr anchor="ctr">
            <a:noAutofit/>
          </a:bodyPr>
          <a:lstStyle>
            <a:lvl1pPr algn="l">
              <a:lnSpc>
                <a:spcPct val="125000"/>
              </a:lnSpc>
              <a:defRPr sz="6000" b="0" cap="all" spc="150" baseline="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197352" y="863068"/>
            <a:ext cx="3351729" cy="5120069"/>
          </a:xfrm>
        </p:spPr>
        <p:txBody>
          <a:bodyPr anchor="ctr">
            <a:normAutofit/>
          </a:bodyPr>
          <a:lstStyle>
            <a:lvl1pPr marL="0" indent="0" algn="l">
              <a:lnSpc>
                <a:spcPct val="150000"/>
              </a:lnSpc>
              <a:buNone/>
              <a:defRPr sz="2400" b="0" cap="none"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6B72EEBA-3A5D-41CE-8465-A45A0F65674E}"/>
              </a:ext>
            </a:extLst>
          </p:cNvPr>
          <p:cNvSpPr/>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2">
            <a:extLst>
              <a:ext uri="{FF2B5EF4-FFF2-40B4-BE49-F238E27FC236}">
                <a16:creationId xmlns:a16="http://schemas.microsoft.com/office/drawing/2014/main" id="{79F4CF2F-CDFA-4A37-837C-819D5238EAB4}"/>
              </a:ext>
            </a:extLst>
          </p:cNvPr>
          <p:cNvSpPr>
            <a:spLocks noGrp="1"/>
          </p:cNvSpPr>
          <p:nvPr>
            <p:ph type="dt" sz="half" idx="10"/>
          </p:nvPr>
        </p:nvSpPr>
        <p:spPr>
          <a:xfrm>
            <a:off x="8197353" y="6309360"/>
            <a:ext cx="2151134" cy="457200"/>
          </a:xfrm>
        </p:spPr>
        <p:txBody>
          <a:bodyPr/>
          <a:lstStyle/>
          <a:p>
            <a:r>
              <a:rPr lang="en-US"/>
              <a:t>9/8/20XX</a:t>
            </a:r>
            <a:endParaRPr lang="en-US" dirty="0"/>
          </a:p>
        </p:txBody>
      </p:sp>
      <p:sp>
        <p:nvSpPr>
          <p:cNvPr id="15" name="Footer Placeholder 14">
            <a:extLst>
              <a:ext uri="{FF2B5EF4-FFF2-40B4-BE49-F238E27FC236}">
                <a16:creationId xmlns:a16="http://schemas.microsoft.com/office/drawing/2014/main" id="{CFECE62A-61A4-407D-8F0B-D459CD977C75}"/>
              </a:ext>
            </a:extLst>
          </p:cNvPr>
          <p:cNvSpPr>
            <a:spLocks noGrp="1"/>
          </p:cNvSpPr>
          <p:nvPr>
            <p:ph type="ftr" sz="quarter" idx="11"/>
          </p:nvPr>
        </p:nvSpPr>
        <p:spPr>
          <a:xfrm>
            <a:off x="855388" y="6309360"/>
            <a:ext cx="6007691" cy="457200"/>
          </a:xfrm>
        </p:spPr>
        <p:txBody>
          <a:bodyPr/>
          <a:lstStyle>
            <a:lvl1pPr algn="r">
              <a:defRPr/>
            </a:lvl1pPr>
          </a:lstStyle>
          <a:p>
            <a:r>
              <a:rPr lang="en-US"/>
              <a:t>Presentation Title</a:t>
            </a:r>
            <a:endParaRPr lang="en-US" dirty="0"/>
          </a:p>
        </p:txBody>
      </p:sp>
      <p:sp>
        <p:nvSpPr>
          <p:cNvPr id="27" name="Slide Number Placeholder 26">
            <a:extLst>
              <a:ext uri="{FF2B5EF4-FFF2-40B4-BE49-F238E27FC236}">
                <a16:creationId xmlns:a16="http://schemas.microsoft.com/office/drawing/2014/main" id="{99FE60A9-FE2A-451F-9244-60FCE7FE9AD7}"/>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4233062062"/>
      </p:ext>
    </p:extLst>
  </p:cSld>
  <p:clrMapOvr>
    <a:masterClrMapping/>
  </p:clrMapOvr>
  <p:hf sldNum="0" hdr="0" ftr="0" dt="0"/>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9/8/20XX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33523653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r>
              <a:rPr lang="en-US"/>
              <a:t>9/8/20XX</a:t>
            </a:r>
            <a:endParaRPr lang="en-US" dirty="0"/>
          </a:p>
        </p:txBody>
      </p:sp>
      <p:sp>
        <p:nvSpPr>
          <p:cNvPr id="5" name="Footer Placeholder 4"/>
          <p:cNvSpPr>
            <a:spLocks noGrp="1"/>
          </p:cNvSpPr>
          <p:nvPr>
            <p:ph type="ftr" sz="quarter" idx="11"/>
          </p:nvPr>
        </p:nvSpPr>
        <p:spPr>
          <a:xfrm>
            <a:off x="2933699" y="6296615"/>
            <a:ext cx="5959577" cy="365125"/>
          </a:xfrm>
        </p:spPr>
        <p:txBody>
          <a:bodyPr/>
          <a:lstStyle/>
          <a:p>
            <a:r>
              <a:rPr lang="en-US"/>
              <a:t>Presentation Title</a:t>
            </a:r>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21572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3">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F5F5DFA-1BC3-4062-9356-6145C9F7CD56}"/>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6B5D461-AEC0-477F-A77A-6227F95A8374}"/>
              </a:ext>
              <a:ext uri="{C183D7F6-B498-43B3-948B-1728B52AA6E4}">
                <adec:decorative xmlns:adec="http://schemas.microsoft.com/office/drawing/2017/decorative" val="1"/>
              </a:ext>
            </a:extLst>
          </p:cNvPr>
          <p:cNvSpPr/>
          <p:nvPr userDrawn="1"/>
        </p:nvSpPr>
        <p:spPr>
          <a:xfrm>
            <a:off x="8175813" y="0"/>
            <a:ext cx="4016188"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E1A041D-DE47-45FA-AC78-CC7FD02571F2}"/>
              </a:ext>
              <a:ext uri="{C183D7F6-B498-43B3-948B-1728B52AA6E4}">
                <adec:decorative xmlns:adec="http://schemas.microsoft.com/office/drawing/2017/decorative" val="1"/>
              </a:ext>
            </a:extLst>
          </p:cNvPr>
          <p:cNvSpPr/>
          <p:nvPr userDrawn="1"/>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1614254-52EF-4F58-99B1-CDA7C39223C1}"/>
              </a:ext>
              <a:ext uri="{C183D7F6-B498-43B3-948B-1728B52AA6E4}">
                <adec:decorative xmlns:adec="http://schemas.microsoft.com/office/drawing/2017/decorative" val="1"/>
              </a:ext>
            </a:extLst>
          </p:cNvPr>
          <p:cNvSpPr/>
          <p:nvPr userDrawn="1"/>
        </p:nvSpPr>
        <p:spPr>
          <a:xfrm>
            <a:off x="-9134" y="1095508"/>
            <a:ext cx="82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BD3B3ABA-0408-41EA-935D-D4F4586AA840}"/>
              </a:ext>
            </a:extLst>
          </p:cNvPr>
          <p:cNvSpPr>
            <a:spLocks noGrp="1"/>
          </p:cNvSpPr>
          <p:nvPr>
            <p:ph type="title" hasCustomPrompt="1"/>
          </p:nvPr>
        </p:nvSpPr>
        <p:spPr>
          <a:xfrm>
            <a:off x="787178" y="1361923"/>
            <a:ext cx="6623040" cy="1421898"/>
          </a:xfrm>
        </p:spPr>
        <p:txBody>
          <a:bodyPr anchor="b" anchorCtr="0">
            <a:noAutofit/>
          </a:bodyPr>
          <a:lstStyle>
            <a:lvl1pPr>
              <a:lnSpc>
                <a:spcPct val="100000"/>
              </a:lnSpc>
              <a:defRPr sz="3200"/>
            </a:lvl1pPr>
          </a:lstStyle>
          <a:p>
            <a:r>
              <a:rPr lang="en-US" dirty="0"/>
              <a:t>Click to add title</a:t>
            </a:r>
          </a:p>
        </p:txBody>
      </p:sp>
      <p:sp>
        <p:nvSpPr>
          <p:cNvPr id="3" name="Content Placeholder 2">
            <a:extLst>
              <a:ext uri="{FF2B5EF4-FFF2-40B4-BE49-F238E27FC236}">
                <a16:creationId xmlns:a16="http://schemas.microsoft.com/office/drawing/2014/main" id="{C40EA5BF-04A6-2B17-0703-8419C4DB97FF}"/>
              </a:ext>
            </a:extLst>
          </p:cNvPr>
          <p:cNvSpPr>
            <a:spLocks noGrp="1"/>
          </p:cNvSpPr>
          <p:nvPr>
            <p:ph sz="quarter" idx="14" hasCustomPrompt="1"/>
          </p:nvPr>
        </p:nvSpPr>
        <p:spPr>
          <a:xfrm>
            <a:off x="787399" y="2916772"/>
            <a:ext cx="6622819" cy="2852639"/>
          </a:xfrm>
        </p:spPr>
        <p:txBody>
          <a:bodyPr anchor="t"/>
          <a:lstStyle>
            <a:lvl1pPr marL="0" indent="0">
              <a:lnSpc>
                <a:spcPct val="125000"/>
              </a:lnSpc>
              <a:spcAft>
                <a:spcPts val="600"/>
              </a:spcAft>
              <a:buNone/>
              <a:defRPr sz="2000" b="0"/>
            </a:lvl1pPr>
            <a:lvl2pPr>
              <a:lnSpc>
                <a:spcPct val="125000"/>
              </a:lnSpc>
              <a:spcAft>
                <a:spcPts val="600"/>
              </a:spcAft>
              <a:defRPr/>
            </a:lvl2pPr>
            <a:lvl3pPr>
              <a:lnSpc>
                <a:spcPct val="125000"/>
              </a:lnSpc>
              <a:spcAft>
                <a:spcPts val="600"/>
              </a:spcAft>
              <a:defRPr/>
            </a:lvl3pPr>
            <a:lvl4pPr>
              <a:lnSpc>
                <a:spcPct val="125000"/>
              </a:lnSpc>
              <a:spcAft>
                <a:spcPts val="600"/>
              </a:spcAft>
              <a:defRPr/>
            </a:lvl4pPr>
            <a:lvl5pPr>
              <a:lnSpc>
                <a:spcPct val="125000"/>
              </a:lnSpc>
              <a:spcAft>
                <a:spcPts val="600"/>
              </a:spcAf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1837301C-2B9B-4119-9002-BD6DB2AB87FB}"/>
              </a:ext>
              <a:ext uri="{C183D7F6-B498-43B3-948B-1728B52AA6E4}">
                <adec:decorative xmlns:adec="http://schemas.microsoft.com/office/drawing/2017/decorative" val="1"/>
              </a:ext>
            </a:extLst>
          </p:cNvPr>
          <p:cNvSpPr/>
          <p:nvPr userDrawn="1"/>
        </p:nvSpPr>
        <p:spPr>
          <a:xfrm>
            <a:off x="-1" y="6144405"/>
            <a:ext cx="8150087"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D12738D-D0ED-4899-A01C-42439B5B3E64}"/>
              </a:ext>
              <a:ext uri="{C183D7F6-B498-43B3-948B-1728B52AA6E4}">
                <adec:decorative xmlns:adec="http://schemas.microsoft.com/office/drawing/2017/decorative" val="1"/>
              </a:ext>
            </a:extLst>
          </p:cNvPr>
          <p:cNvSpPr/>
          <p:nvPr userDrawn="1"/>
        </p:nvSpPr>
        <p:spPr>
          <a:xfrm>
            <a:off x="8206532" y="6167615"/>
            <a:ext cx="398241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EED261D-45B9-40C1-8341-8B8B796E8AE2}"/>
              </a:ext>
              <a:ext uri="{C183D7F6-B498-43B3-948B-1728B52AA6E4}">
                <adec:decorative xmlns:adec="http://schemas.microsoft.com/office/drawing/2017/decorative" val="1"/>
              </a:ext>
            </a:extLst>
          </p:cNvPr>
          <p:cNvSpPr/>
          <p:nvPr userDrawn="1"/>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7">
            <a:extLst>
              <a:ext uri="{FF2B5EF4-FFF2-40B4-BE49-F238E27FC236}">
                <a16:creationId xmlns:a16="http://schemas.microsoft.com/office/drawing/2014/main" id="{182CF530-D736-4104-8678-850EEDF997E6}"/>
              </a:ext>
            </a:extLst>
          </p:cNvPr>
          <p:cNvSpPr>
            <a:spLocks noGrp="1"/>
          </p:cNvSpPr>
          <p:nvPr>
            <p:ph type="ftr" sz="quarter" idx="11"/>
          </p:nvPr>
        </p:nvSpPr>
        <p:spPr>
          <a:xfrm>
            <a:off x="787178" y="6309360"/>
            <a:ext cx="6623040" cy="457200"/>
          </a:xfrm>
        </p:spPr>
        <p:txBody>
          <a:bodyPr/>
          <a:lstStyle>
            <a:lvl1pPr>
              <a:defRPr>
                <a:solidFill>
                  <a:schemeClr val="bg1"/>
                </a:solidFill>
              </a:defRPr>
            </a:lvl1pPr>
          </a:lstStyle>
          <a:p>
            <a:r>
              <a:rPr lang="en-US" dirty="0"/>
              <a:t>Presentation Title</a:t>
            </a:r>
          </a:p>
        </p:txBody>
      </p:sp>
      <p:sp>
        <p:nvSpPr>
          <p:cNvPr id="19" name="Date Placeholder 5">
            <a:extLst>
              <a:ext uri="{FF2B5EF4-FFF2-40B4-BE49-F238E27FC236}">
                <a16:creationId xmlns:a16="http://schemas.microsoft.com/office/drawing/2014/main" id="{8DEDB7CE-711E-4E43-9450-4C7BECE2FCFC}"/>
              </a:ext>
            </a:extLst>
          </p:cNvPr>
          <p:cNvSpPr>
            <a:spLocks noGrp="1"/>
          </p:cNvSpPr>
          <p:nvPr>
            <p:ph type="dt" sz="half" idx="10"/>
          </p:nvPr>
        </p:nvSpPr>
        <p:spPr>
          <a:xfrm>
            <a:off x="8379537" y="6309360"/>
            <a:ext cx="1885598" cy="457200"/>
          </a:xfrm>
        </p:spPr>
        <p:txBody>
          <a:bodyPr/>
          <a:lstStyle/>
          <a:p>
            <a:r>
              <a:rPr lang="en-US" dirty="0"/>
              <a:t>9/8/20XX</a:t>
            </a:r>
          </a:p>
        </p:txBody>
      </p:sp>
      <p:sp>
        <p:nvSpPr>
          <p:cNvPr id="20" name="Slide Number Placeholder 9">
            <a:extLst>
              <a:ext uri="{FF2B5EF4-FFF2-40B4-BE49-F238E27FC236}">
                <a16:creationId xmlns:a16="http://schemas.microsoft.com/office/drawing/2014/main" id="{F5D9588C-9E6B-42F6-8B42-D18388626ACB}"/>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dirty="0"/>
          </a:p>
        </p:txBody>
      </p:sp>
      <p:sp>
        <p:nvSpPr>
          <p:cNvPr id="18" name="Rectangle 17">
            <a:extLst>
              <a:ext uri="{FF2B5EF4-FFF2-40B4-BE49-F238E27FC236}">
                <a16:creationId xmlns:a16="http://schemas.microsoft.com/office/drawing/2014/main" id="{3E23953F-BF80-48E0-8282-62907D6C29C6}"/>
              </a:ext>
              <a:ext uri="{C183D7F6-B498-43B3-948B-1728B52AA6E4}">
                <adec:decorative xmlns:adec="http://schemas.microsoft.com/office/drawing/2017/decorative" val="1"/>
              </a:ext>
            </a:extLst>
          </p:cNvPr>
          <p:cNvSpPr/>
          <p:nvPr userDrawn="1"/>
        </p:nvSpPr>
        <p:spPr>
          <a:xfrm>
            <a:off x="8142523"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BD79D74E-6357-D3E7-30C0-09B4B82BA321}"/>
              </a:ext>
              <a:ext uri="{C183D7F6-B498-43B3-948B-1728B52AA6E4}">
                <adec:decorative xmlns:adec="http://schemas.microsoft.com/office/drawing/2017/decorative" val="1"/>
              </a:ext>
            </a:extLst>
          </p:cNvPr>
          <p:cNvSpPr/>
          <p:nvPr userDrawn="1"/>
        </p:nvSpPr>
        <p:spPr>
          <a:xfrm>
            <a:off x="8203482" y="1095507"/>
            <a:ext cx="3997653" cy="5016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7534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 Picture">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EA8D8870-8337-4ABD-9EA6-3D5AAB7E42D9}"/>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AC3B2DB-2CCA-4BD4-8D63-98257049E273}"/>
              </a:ext>
              <a:ext uri="{C183D7F6-B498-43B3-948B-1728B52AA6E4}">
                <adec:decorative xmlns:adec="http://schemas.microsoft.com/office/drawing/2017/decorative" val="1"/>
              </a:ext>
            </a:extLst>
          </p:cNvPr>
          <p:cNvSpPr/>
          <p:nvPr userDrawn="1"/>
        </p:nvSpPr>
        <p:spPr>
          <a:xfrm>
            <a:off x="1" y="825689"/>
            <a:ext cx="7685728" cy="37415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itle 1">
            <a:extLst>
              <a:ext uri="{FF2B5EF4-FFF2-40B4-BE49-F238E27FC236}">
                <a16:creationId xmlns:a16="http://schemas.microsoft.com/office/drawing/2014/main" id="{324DAAC3-FA37-4838-A298-327679F99F8A}"/>
              </a:ext>
            </a:extLst>
          </p:cNvPr>
          <p:cNvSpPr>
            <a:spLocks noGrp="1"/>
          </p:cNvSpPr>
          <p:nvPr>
            <p:ph type="ctrTitle" hasCustomPrompt="1"/>
          </p:nvPr>
        </p:nvSpPr>
        <p:spPr>
          <a:xfrm>
            <a:off x="1386630" y="825687"/>
            <a:ext cx="5957384" cy="3741551"/>
          </a:xfrm>
        </p:spPr>
        <p:txBody>
          <a:bodyPr tIns="182880" anchor="ctr" anchorCtr="0">
            <a:noAutofit/>
          </a:bodyPr>
          <a:lstStyle>
            <a:lvl1pPr>
              <a:lnSpc>
                <a:spcPct val="100000"/>
              </a:lnSpc>
              <a:defRPr sz="4000" cap="all" baseline="0">
                <a:solidFill>
                  <a:schemeClr val="bg1"/>
                </a:solidFill>
              </a:defRPr>
            </a:lvl1pPr>
          </a:lstStyle>
          <a:p>
            <a:r>
              <a:rPr lang="en-US" sz="4400" dirty="0">
                <a:solidFill>
                  <a:schemeClr val="bg1"/>
                </a:solidFill>
              </a:rPr>
              <a:t>CLICK TO ADD TITLE</a:t>
            </a:r>
          </a:p>
        </p:txBody>
      </p:sp>
      <p:sp>
        <p:nvSpPr>
          <p:cNvPr id="56" name="Rectangle 55">
            <a:extLst>
              <a:ext uri="{FF2B5EF4-FFF2-40B4-BE49-F238E27FC236}">
                <a16:creationId xmlns:a16="http://schemas.microsoft.com/office/drawing/2014/main" id="{FB792E4C-AD3B-4E88-8540-E75759746368}"/>
              </a:ext>
              <a:ext uri="{C183D7F6-B498-43B3-948B-1728B52AA6E4}">
                <adec:decorative xmlns:adec="http://schemas.microsoft.com/office/drawing/2017/decorative" val="1"/>
              </a:ext>
            </a:extLst>
          </p:cNvPr>
          <p:cNvSpPr/>
          <p:nvPr userDrawn="1"/>
        </p:nvSpPr>
        <p:spPr>
          <a:xfrm>
            <a:off x="-1" y="889696"/>
            <a:ext cx="1070775" cy="36013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6A32632F-9ED1-4328-BBE3-B4E014156A29}"/>
              </a:ext>
              <a:ext uri="{C183D7F6-B498-43B3-948B-1728B52AA6E4}">
                <adec:decorative xmlns:adec="http://schemas.microsoft.com/office/drawing/2017/decorative" val="1"/>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Picture Placeholder 64">
            <a:extLst>
              <a:ext uri="{FF2B5EF4-FFF2-40B4-BE49-F238E27FC236}">
                <a16:creationId xmlns:a16="http://schemas.microsoft.com/office/drawing/2014/main" id="{D60E3C33-714C-4528-93A6-4470C3E89AE4}"/>
              </a:ext>
            </a:extLst>
          </p:cNvPr>
          <p:cNvSpPr>
            <a:spLocks noGrp="1"/>
          </p:cNvSpPr>
          <p:nvPr>
            <p:ph type="pic" sz="quarter" idx="13"/>
          </p:nvPr>
        </p:nvSpPr>
        <p:spPr>
          <a:xfrm>
            <a:off x="7710836" y="-2"/>
            <a:ext cx="4481164" cy="6858002"/>
          </a:xfrm>
          <a:custGeom>
            <a:avLst/>
            <a:gdLst>
              <a:gd name="connsiteX0" fmla="*/ 0 w 5332064"/>
              <a:gd name="connsiteY0" fmla="*/ 0 h 6858002"/>
              <a:gd name="connsiteX1" fmla="*/ 5332064 w 5332064"/>
              <a:gd name="connsiteY1" fmla="*/ 0 h 6858002"/>
              <a:gd name="connsiteX2" fmla="*/ 5332064 w 5332064"/>
              <a:gd name="connsiteY2" fmla="*/ 6858002 h 6858002"/>
              <a:gd name="connsiteX3" fmla="*/ 0 w 5332064"/>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5332064" h="6858002">
                <a:moveTo>
                  <a:pt x="0" y="0"/>
                </a:moveTo>
                <a:lnTo>
                  <a:pt x="5332064" y="0"/>
                </a:lnTo>
                <a:lnTo>
                  <a:pt x="5332064" y="6858002"/>
                </a:lnTo>
                <a:lnTo>
                  <a:pt x="0" y="6858002"/>
                </a:lnTo>
                <a:close/>
              </a:path>
            </a:pathLst>
          </a:custGeom>
        </p:spPr>
        <p:txBody>
          <a:bodyPr wrap="square" anchor="t">
            <a:noAutofit/>
          </a:bodyPr>
          <a:lstStyle>
            <a:lvl1pPr marL="0" indent="0" algn="ctr">
              <a:buNone/>
              <a:defRPr sz="1400"/>
            </a:lvl1pPr>
          </a:lstStyle>
          <a:p>
            <a:r>
              <a:rPr lang="en-US"/>
              <a:t>Click icon to add picture</a:t>
            </a:r>
            <a:endParaRPr lang="en-US" dirty="0"/>
          </a:p>
        </p:txBody>
      </p:sp>
      <p:sp>
        <p:nvSpPr>
          <p:cNvPr id="59" name="Rectangle 58">
            <a:extLst>
              <a:ext uri="{FF2B5EF4-FFF2-40B4-BE49-F238E27FC236}">
                <a16:creationId xmlns:a16="http://schemas.microsoft.com/office/drawing/2014/main" id="{EA124D3C-01E3-4B96-BDF0-54851D1739D0}"/>
              </a:ext>
              <a:ext uri="{C183D7F6-B498-43B3-948B-1728B52AA6E4}">
                <adec:decorative xmlns:adec="http://schemas.microsoft.com/office/drawing/2017/decorative" val="1"/>
              </a:ext>
            </a:extLst>
          </p:cNvPr>
          <p:cNvSpPr/>
          <p:nvPr userDrawn="1"/>
        </p:nvSpPr>
        <p:spPr>
          <a:xfrm rot="5400000">
            <a:off x="42498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91430795"/>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 Subtitle">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EA8D8870-8337-4ABD-9EA6-3D5AAB7E42D9}"/>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AC3B2DB-2CCA-4BD4-8D63-98257049E273}"/>
              </a:ext>
              <a:ext uri="{C183D7F6-B498-43B3-948B-1728B52AA6E4}">
                <adec:decorative xmlns:adec="http://schemas.microsoft.com/office/drawing/2017/decorative" val="1"/>
              </a:ext>
            </a:extLst>
          </p:cNvPr>
          <p:cNvSpPr/>
          <p:nvPr userDrawn="1"/>
        </p:nvSpPr>
        <p:spPr>
          <a:xfrm>
            <a:off x="0" y="825689"/>
            <a:ext cx="12192000" cy="52017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itle 1">
            <a:extLst>
              <a:ext uri="{FF2B5EF4-FFF2-40B4-BE49-F238E27FC236}">
                <a16:creationId xmlns:a16="http://schemas.microsoft.com/office/drawing/2014/main" id="{324DAAC3-FA37-4838-A298-327679F99F8A}"/>
              </a:ext>
            </a:extLst>
          </p:cNvPr>
          <p:cNvSpPr>
            <a:spLocks noGrp="1"/>
          </p:cNvSpPr>
          <p:nvPr>
            <p:ph type="ctrTitle" hasCustomPrompt="1"/>
          </p:nvPr>
        </p:nvSpPr>
        <p:spPr>
          <a:xfrm>
            <a:off x="1386628" y="1034477"/>
            <a:ext cx="9380431" cy="2614551"/>
          </a:xfrm>
        </p:spPr>
        <p:txBody>
          <a:bodyPr anchor="b" anchorCtr="0">
            <a:noAutofit/>
          </a:bodyPr>
          <a:lstStyle>
            <a:lvl1pPr algn="l">
              <a:lnSpc>
                <a:spcPct val="100000"/>
              </a:lnSpc>
              <a:defRPr sz="4800" cap="all" baseline="0">
                <a:solidFill>
                  <a:schemeClr val="bg1"/>
                </a:solidFill>
              </a:defRPr>
            </a:lvl1pPr>
          </a:lstStyle>
          <a:p>
            <a:r>
              <a:rPr lang="en-US" sz="4400" dirty="0">
                <a:solidFill>
                  <a:schemeClr val="bg1"/>
                </a:solidFill>
              </a:rPr>
              <a:t>CLICK TO ADD TITLE</a:t>
            </a:r>
          </a:p>
        </p:txBody>
      </p:sp>
      <p:sp>
        <p:nvSpPr>
          <p:cNvPr id="56" name="Rectangle 55">
            <a:extLst>
              <a:ext uri="{FF2B5EF4-FFF2-40B4-BE49-F238E27FC236}">
                <a16:creationId xmlns:a16="http://schemas.microsoft.com/office/drawing/2014/main" id="{FB792E4C-AD3B-4E88-8540-E75759746368}"/>
              </a:ext>
              <a:ext uri="{C183D7F6-B498-43B3-948B-1728B52AA6E4}">
                <adec:decorative xmlns:adec="http://schemas.microsoft.com/office/drawing/2017/decorative" val="1"/>
              </a:ext>
            </a:extLst>
          </p:cNvPr>
          <p:cNvSpPr/>
          <p:nvPr userDrawn="1"/>
        </p:nvSpPr>
        <p:spPr>
          <a:xfrm>
            <a:off x="-1" y="889696"/>
            <a:ext cx="1070775" cy="5077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6A32632F-9ED1-4328-BBE3-B4E014156A29}"/>
              </a:ext>
              <a:ext uri="{C183D7F6-B498-43B3-948B-1728B52AA6E4}">
                <adec:decorative xmlns:adec="http://schemas.microsoft.com/office/drawing/2017/decorative" val="1"/>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EA124D3C-01E3-4B96-BDF0-54851D1739D0}"/>
              </a:ext>
              <a:ext uri="{C183D7F6-B498-43B3-948B-1728B52AA6E4}">
                <adec:decorative xmlns:adec="http://schemas.microsoft.com/office/drawing/2017/decorative" val="1"/>
              </a:ext>
            </a:extLst>
          </p:cNvPr>
          <p:cNvSpPr/>
          <p:nvPr userDrawn="1"/>
        </p:nvSpPr>
        <p:spPr>
          <a:xfrm rot="5400000">
            <a:off x="765851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67A64FF-37A7-4837-8033-CBEA22697ECA}"/>
              </a:ext>
              <a:ext uri="{C183D7F6-B498-43B3-948B-1728B52AA6E4}">
                <adec:decorative xmlns:adec="http://schemas.microsoft.com/office/drawing/2017/decorative" val="1"/>
              </a:ext>
            </a:extLst>
          </p:cNvPr>
          <p:cNvSpPr/>
          <p:nvPr userDrawn="1"/>
        </p:nvSpPr>
        <p:spPr>
          <a:xfrm>
            <a:off x="11119516" y="896046"/>
            <a:ext cx="1070775" cy="5077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EF94ADB5-E70F-B672-CBEB-D8194AEA79D5}"/>
              </a:ext>
            </a:extLst>
          </p:cNvPr>
          <p:cNvSpPr>
            <a:spLocks noGrp="1"/>
          </p:cNvSpPr>
          <p:nvPr>
            <p:ph type="body" sz="quarter" idx="10" hasCustomPrompt="1"/>
          </p:nvPr>
        </p:nvSpPr>
        <p:spPr>
          <a:xfrm>
            <a:off x="1386177" y="3649028"/>
            <a:ext cx="9380431" cy="2164715"/>
          </a:xfrm>
        </p:spPr>
        <p:txBody>
          <a:bodyPr anchor="t"/>
          <a:lstStyle>
            <a:lvl1pPr marL="0" indent="0">
              <a:lnSpc>
                <a:spcPct val="125000"/>
              </a:lnSpc>
              <a:buNone/>
              <a:defRPr lang="en-US" sz="2400" b="0" kern="1200" spc="150" baseline="0" dirty="0" smtClean="0">
                <a:solidFill>
                  <a:schemeClr val="bg1"/>
                </a:solidFill>
                <a:latin typeface="+mn-lt"/>
                <a:ea typeface="+mn-ea"/>
                <a:cs typeface="+mn-cs"/>
              </a:defRPr>
            </a:lvl1pPr>
            <a:lvl2pPr>
              <a:defRPr lang="en-US" sz="2400" b="0" kern="1200" spc="150" baseline="0" dirty="0" smtClean="0">
                <a:solidFill>
                  <a:schemeClr val="bg1"/>
                </a:solidFill>
                <a:latin typeface="+mn-lt"/>
                <a:ea typeface="+mn-ea"/>
                <a:cs typeface="+mn-cs"/>
              </a:defRPr>
            </a:lvl2pPr>
            <a:lvl3pPr>
              <a:defRPr lang="en-US" sz="2400" b="0" kern="1200" spc="150" baseline="0" dirty="0" smtClean="0">
                <a:solidFill>
                  <a:schemeClr val="bg1"/>
                </a:solidFill>
                <a:latin typeface="+mn-lt"/>
                <a:ea typeface="+mn-ea"/>
                <a:cs typeface="+mn-cs"/>
              </a:defRPr>
            </a:lvl3pPr>
            <a:lvl4pPr>
              <a:defRPr lang="en-US" sz="2400" b="0" kern="1200" spc="150" baseline="0" dirty="0" smtClean="0">
                <a:solidFill>
                  <a:schemeClr val="bg1"/>
                </a:solidFill>
                <a:latin typeface="+mn-lt"/>
                <a:ea typeface="+mn-ea"/>
                <a:cs typeface="+mn-cs"/>
              </a:defRPr>
            </a:lvl4pPr>
            <a:lvl5pPr>
              <a:defRPr lang="en-US" sz="2400" b="0" kern="1200" spc="150" baseline="0" dirty="0">
                <a:solidFill>
                  <a:schemeClr val="bg1"/>
                </a:solidFill>
                <a:latin typeface="+mn-lt"/>
                <a:ea typeface="+mn-ea"/>
                <a:cs typeface="+mn-cs"/>
              </a:defRPr>
            </a:lvl5pPr>
          </a:lstStyle>
          <a:p>
            <a:pPr lvl="0"/>
            <a:r>
              <a:rPr lang="en-US" dirty="0"/>
              <a:t>Click to add text</a:t>
            </a:r>
          </a:p>
        </p:txBody>
      </p:sp>
    </p:spTree>
    <p:extLst>
      <p:ext uri="{BB962C8B-B14F-4D97-AF65-F5344CB8AC3E}">
        <p14:creationId xmlns:p14="http://schemas.microsoft.com/office/powerpoint/2010/main" val="1935738827"/>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and 2 Content 3">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30FB3D5A-25E2-453F-A78E-0A20BDCE80A2}"/>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28796342-0E80-4F8E-9563-9F5EDFC0DDF2}"/>
              </a:ext>
              <a:ext uri="{C183D7F6-B498-43B3-948B-1728B52AA6E4}">
                <adec:decorative xmlns:adec="http://schemas.microsoft.com/office/drawing/2017/decorative" val="1"/>
              </a:ext>
            </a:extLst>
          </p:cNvPr>
          <p:cNvSpPr/>
          <p:nvPr userDrawn="1"/>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39B2F5D-C3BA-453E-8F4D-97074F48C7AE}"/>
              </a:ext>
              <a:ext uri="{C183D7F6-B498-43B3-948B-1728B52AA6E4}">
                <adec:decorative xmlns:adec="http://schemas.microsoft.com/office/drawing/2017/decorative" val="1"/>
              </a:ext>
            </a:extLst>
          </p:cNvPr>
          <p:cNvSpPr/>
          <p:nvPr userDrawn="1"/>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452D50E3-A27A-4AF6-928B-286E7BDB4BD9}"/>
              </a:ext>
            </a:extLst>
          </p:cNvPr>
          <p:cNvSpPr>
            <a:spLocks noGrp="1"/>
          </p:cNvSpPr>
          <p:nvPr>
            <p:ph type="title" hasCustomPrompt="1"/>
          </p:nvPr>
        </p:nvSpPr>
        <p:spPr>
          <a:xfrm>
            <a:off x="1535372" y="4873752"/>
            <a:ext cx="10013709" cy="1033272"/>
          </a:xfrm>
        </p:spPr>
        <p:txBody>
          <a:bodyPr tIns="182880" anchor="ctr" anchorCtr="0">
            <a:noAutofit/>
          </a:bodyPr>
          <a:lstStyle>
            <a:lvl1pPr>
              <a:lnSpc>
                <a:spcPct val="100000"/>
              </a:lnSpc>
              <a:defRPr sz="3200">
                <a:solidFill>
                  <a:schemeClr val="bg1"/>
                </a:solidFill>
              </a:defRPr>
            </a:lvl1pPr>
          </a:lstStyle>
          <a:p>
            <a:r>
              <a:rPr lang="en-US" dirty="0">
                <a:solidFill>
                  <a:schemeClr val="bg1"/>
                </a:solidFill>
              </a:rPr>
              <a:t>Click to add title</a:t>
            </a:r>
          </a:p>
        </p:txBody>
      </p:sp>
      <p:sp>
        <p:nvSpPr>
          <p:cNvPr id="15" name="Content Placeholder 2">
            <a:extLst>
              <a:ext uri="{FF2B5EF4-FFF2-40B4-BE49-F238E27FC236}">
                <a16:creationId xmlns:a16="http://schemas.microsoft.com/office/drawing/2014/main" id="{5778233C-CCEC-FC64-A709-616569B37D23}"/>
              </a:ext>
            </a:extLst>
          </p:cNvPr>
          <p:cNvSpPr>
            <a:spLocks noGrp="1"/>
          </p:cNvSpPr>
          <p:nvPr>
            <p:ph sz="quarter" idx="18" hasCustomPrompt="1"/>
          </p:nvPr>
        </p:nvSpPr>
        <p:spPr>
          <a:xfrm>
            <a:off x="1542563" y="502269"/>
            <a:ext cx="4753581" cy="3718557"/>
          </a:xfrm>
        </p:spPr>
        <p:txBody>
          <a:bodyPr anchor="t">
            <a:normAutofit/>
          </a:bodyPr>
          <a:lstStyle>
            <a:lvl1pPr marL="0" indent="0">
              <a:lnSpc>
                <a:spcPct val="125000"/>
              </a:lnSpc>
              <a:spcAft>
                <a:spcPts val="600"/>
              </a:spcAft>
              <a:buNone/>
              <a:defRPr sz="1800" b="0"/>
            </a:lvl1pPr>
            <a:lvl2pPr marL="283464">
              <a:lnSpc>
                <a:spcPct val="125000"/>
              </a:lnSpc>
              <a:spcAft>
                <a:spcPts val="600"/>
              </a:spcAft>
              <a:defRPr sz="1800"/>
            </a:lvl2pPr>
            <a:lvl3pPr marL="566928">
              <a:lnSpc>
                <a:spcPct val="125000"/>
              </a:lnSpc>
              <a:spcAft>
                <a:spcPts val="600"/>
              </a:spcAft>
              <a:defRPr sz="1800"/>
            </a:lvl3pPr>
            <a:lvl4pPr marL="850392">
              <a:lnSpc>
                <a:spcPct val="125000"/>
              </a:lnSpc>
              <a:spcAft>
                <a:spcPts val="600"/>
              </a:spcAft>
              <a:defRPr sz="1800"/>
            </a:lvl4pPr>
            <a:lvl5pPr marL="1133856">
              <a:lnSpc>
                <a:spcPct val="125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67FEFA15-354D-6389-9102-922A664A73AE}"/>
              </a:ext>
            </a:extLst>
          </p:cNvPr>
          <p:cNvSpPr>
            <a:spLocks noGrp="1"/>
          </p:cNvSpPr>
          <p:nvPr>
            <p:ph sz="quarter" idx="19" hasCustomPrompt="1"/>
          </p:nvPr>
        </p:nvSpPr>
        <p:spPr>
          <a:xfrm>
            <a:off x="6966630" y="502269"/>
            <a:ext cx="4753581" cy="3718557"/>
          </a:xfrm>
        </p:spPr>
        <p:txBody>
          <a:bodyPr anchor="t">
            <a:normAutofit/>
          </a:bodyPr>
          <a:lstStyle>
            <a:lvl1pPr marL="0" indent="0">
              <a:lnSpc>
                <a:spcPct val="125000"/>
              </a:lnSpc>
              <a:spcAft>
                <a:spcPts val="600"/>
              </a:spcAft>
              <a:buNone/>
              <a:defRPr sz="1800" b="0"/>
            </a:lvl1pPr>
            <a:lvl2pPr marL="283464">
              <a:lnSpc>
                <a:spcPct val="125000"/>
              </a:lnSpc>
              <a:spcAft>
                <a:spcPts val="600"/>
              </a:spcAft>
              <a:defRPr sz="1800"/>
            </a:lvl2pPr>
            <a:lvl3pPr marL="566928">
              <a:lnSpc>
                <a:spcPct val="125000"/>
              </a:lnSpc>
              <a:spcAft>
                <a:spcPts val="600"/>
              </a:spcAft>
              <a:defRPr sz="1800"/>
            </a:lvl3pPr>
            <a:lvl4pPr marL="850392">
              <a:lnSpc>
                <a:spcPct val="125000"/>
              </a:lnSpc>
              <a:spcAft>
                <a:spcPts val="600"/>
              </a:spcAft>
              <a:defRPr sz="1800"/>
            </a:lvl4pPr>
            <a:lvl5pPr marL="1133856">
              <a:lnSpc>
                <a:spcPct val="125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D874FDF0-F4BE-433D-86EE-9E1832D4388B}"/>
              </a:ext>
              <a:ext uri="{C183D7F6-B498-43B3-948B-1728B52AA6E4}">
                <adec:decorative xmlns:adec="http://schemas.microsoft.com/office/drawing/2017/decorative" val="1"/>
              </a:ext>
            </a:extLst>
          </p:cNvPr>
          <p:cNvSpPr/>
          <p:nvPr userDrawn="1"/>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5DFCD07-1301-45ED-B326-449ECFADE70D}"/>
              </a:ext>
              <a:ext uri="{C183D7F6-B498-43B3-948B-1728B52AA6E4}">
                <adec:decorative xmlns:adec="http://schemas.microsoft.com/office/drawing/2017/decorative" val="1"/>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a:extLst>
              <a:ext uri="{FF2B5EF4-FFF2-40B4-BE49-F238E27FC236}">
                <a16:creationId xmlns:a16="http://schemas.microsoft.com/office/drawing/2014/main" id="{BD5DA270-E83F-4CC8-9DA6-27CA3AEC0745}"/>
              </a:ext>
            </a:extLst>
          </p:cNvPr>
          <p:cNvSpPr>
            <a:spLocks noGrp="1"/>
          </p:cNvSpPr>
          <p:nvPr>
            <p:ph type="ftr" sz="quarter" idx="11"/>
          </p:nvPr>
        </p:nvSpPr>
        <p:spPr>
          <a:xfrm>
            <a:off x="1535372" y="6309360"/>
            <a:ext cx="4946592" cy="457200"/>
          </a:xfrm>
        </p:spPr>
        <p:txBody>
          <a:bodyPr/>
          <a:lstStyle/>
          <a:p>
            <a:r>
              <a:rPr lang="en-US" dirty="0"/>
              <a:t>Presentation Title</a:t>
            </a:r>
          </a:p>
        </p:txBody>
      </p:sp>
      <p:sp>
        <p:nvSpPr>
          <p:cNvPr id="9" name="Date Placeholder 3">
            <a:extLst>
              <a:ext uri="{FF2B5EF4-FFF2-40B4-BE49-F238E27FC236}">
                <a16:creationId xmlns:a16="http://schemas.microsoft.com/office/drawing/2014/main" id="{57804587-2E59-4D83-B86E-83ADAE4FDC13}"/>
              </a:ext>
            </a:extLst>
          </p:cNvPr>
          <p:cNvSpPr>
            <a:spLocks noGrp="1"/>
          </p:cNvSpPr>
          <p:nvPr>
            <p:ph type="dt" sz="half" idx="10"/>
          </p:nvPr>
        </p:nvSpPr>
        <p:spPr>
          <a:xfrm>
            <a:off x="6678168" y="6309360"/>
            <a:ext cx="2148840" cy="457200"/>
          </a:xfrm>
        </p:spPr>
        <p:txBody>
          <a:bodyPr/>
          <a:lstStyle>
            <a:lvl1pPr algn="l">
              <a:defRPr/>
            </a:lvl1pPr>
          </a:lstStyle>
          <a:p>
            <a:r>
              <a:rPr lang="en-US" dirty="0"/>
              <a:t>9/8/20XX</a:t>
            </a:r>
          </a:p>
        </p:txBody>
      </p:sp>
      <p:sp>
        <p:nvSpPr>
          <p:cNvPr id="10" name="Slide Number Placeholder 5">
            <a:extLst>
              <a:ext uri="{FF2B5EF4-FFF2-40B4-BE49-F238E27FC236}">
                <a16:creationId xmlns:a16="http://schemas.microsoft.com/office/drawing/2014/main" id="{5339F117-3072-4F0C-8D1D-E5DC918CE4F0}"/>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924306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DF88512-9E62-4695-B350-39488566A1F7}"/>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8CD596D-95F4-4C5C-A0E7-86D747FE70BE}"/>
              </a:ext>
              <a:ext uri="{C183D7F6-B498-43B3-948B-1728B52AA6E4}">
                <adec:decorative xmlns:adec="http://schemas.microsoft.com/office/drawing/2017/decorative" val="1"/>
              </a:ext>
            </a:extLst>
          </p:cNvPr>
          <p:cNvSpPr/>
          <p:nvPr userDrawn="1"/>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7553E9F-DCBF-4BEE-A261-5AA97361A0E0}"/>
              </a:ext>
              <a:ext uri="{C183D7F6-B498-43B3-948B-1728B52AA6E4}">
                <adec:decorative xmlns:adec="http://schemas.microsoft.com/office/drawing/2017/decorative" val="1"/>
              </a:ext>
            </a:extLst>
          </p:cNvPr>
          <p:cNvSpPr/>
          <p:nvPr userDrawn="1"/>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949B0EB0-AEBA-44ED-BC77-4188C7486144}"/>
              </a:ext>
            </a:extLst>
          </p:cNvPr>
          <p:cNvSpPr>
            <a:spLocks noGrp="1"/>
          </p:cNvSpPr>
          <p:nvPr>
            <p:ph type="title" hasCustomPrompt="1"/>
          </p:nvPr>
        </p:nvSpPr>
        <p:spPr>
          <a:xfrm>
            <a:off x="1535371" y="962423"/>
            <a:ext cx="10013710" cy="1216152"/>
          </a:xfrm>
        </p:spPr>
        <p:txBody>
          <a:bodyPr tIns="182880" anchor="ctr" anchorCtr="0">
            <a:noAutofit/>
          </a:bodyPr>
          <a:lstStyle>
            <a:lvl1pPr>
              <a:lnSpc>
                <a:spcPct val="100000"/>
              </a:lnSpc>
              <a:defRPr sz="3200">
                <a:solidFill>
                  <a:schemeClr val="bg1"/>
                </a:solidFill>
              </a:defRPr>
            </a:lvl1pPr>
          </a:lstStyle>
          <a:p>
            <a:r>
              <a:rPr lang="en-US" dirty="0">
                <a:solidFill>
                  <a:schemeClr val="bg1"/>
                </a:solidFill>
              </a:rPr>
              <a:t>Click to add title</a:t>
            </a:r>
          </a:p>
        </p:txBody>
      </p:sp>
      <p:sp>
        <p:nvSpPr>
          <p:cNvPr id="2" name="Content Placeholder 2">
            <a:extLst>
              <a:ext uri="{FF2B5EF4-FFF2-40B4-BE49-F238E27FC236}">
                <a16:creationId xmlns:a16="http://schemas.microsoft.com/office/drawing/2014/main" id="{252AD8E1-37CB-EB1E-9394-A293E1F2107F}"/>
              </a:ext>
            </a:extLst>
          </p:cNvPr>
          <p:cNvSpPr>
            <a:spLocks noGrp="1"/>
          </p:cNvSpPr>
          <p:nvPr>
            <p:ph sz="quarter" idx="18" hasCustomPrompt="1"/>
          </p:nvPr>
        </p:nvSpPr>
        <p:spPr>
          <a:xfrm>
            <a:off x="1542563" y="2590800"/>
            <a:ext cx="6441412" cy="3718557"/>
          </a:xfrm>
        </p:spPr>
        <p:txBody>
          <a:bodyPr anchor="t">
            <a:normAutofit/>
          </a:bodyPr>
          <a:lstStyle>
            <a:lvl1pPr marL="0" indent="0">
              <a:lnSpc>
                <a:spcPct val="125000"/>
              </a:lnSpc>
              <a:spcAft>
                <a:spcPts val="600"/>
              </a:spcAft>
              <a:buNone/>
              <a:defRPr sz="1800" b="0"/>
            </a:lvl1pPr>
            <a:lvl2pPr marL="283464">
              <a:lnSpc>
                <a:spcPct val="125000"/>
              </a:lnSpc>
              <a:spcAft>
                <a:spcPts val="600"/>
              </a:spcAft>
              <a:defRPr sz="1800"/>
            </a:lvl2pPr>
            <a:lvl3pPr marL="566928">
              <a:lnSpc>
                <a:spcPct val="125000"/>
              </a:lnSpc>
              <a:spcAft>
                <a:spcPts val="600"/>
              </a:spcAft>
              <a:defRPr sz="1800"/>
            </a:lvl3pPr>
            <a:lvl4pPr marL="850392">
              <a:lnSpc>
                <a:spcPct val="125000"/>
              </a:lnSpc>
              <a:spcAft>
                <a:spcPts val="600"/>
              </a:spcAft>
              <a:defRPr sz="1800"/>
            </a:lvl4pPr>
            <a:lvl5pPr marL="1133856">
              <a:lnSpc>
                <a:spcPct val="125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a:extLst>
              <a:ext uri="{FF2B5EF4-FFF2-40B4-BE49-F238E27FC236}">
                <a16:creationId xmlns:a16="http://schemas.microsoft.com/office/drawing/2014/main" id="{5B37B294-6F01-986D-E8E5-119AE9A8F2BE}"/>
              </a:ext>
            </a:extLst>
          </p:cNvPr>
          <p:cNvSpPr>
            <a:spLocks noGrp="1"/>
          </p:cNvSpPr>
          <p:nvPr>
            <p:ph sz="quarter" idx="17" hasCustomPrompt="1"/>
          </p:nvPr>
        </p:nvSpPr>
        <p:spPr>
          <a:xfrm>
            <a:off x="8197362" y="2590800"/>
            <a:ext cx="3522849" cy="3718557"/>
          </a:xfrm>
        </p:spPr>
        <p:txBody>
          <a:bodyPr anchor="t">
            <a:normAutofit/>
          </a:bodyPr>
          <a:lstStyle>
            <a:lvl1pPr marL="285750" indent="-285750">
              <a:lnSpc>
                <a:spcPct val="125000"/>
              </a:lnSpc>
              <a:spcAft>
                <a:spcPts val="600"/>
              </a:spcAft>
              <a:buFont typeface="Wingdings" panose="05000000000000000000" pitchFamily="2" charset="2"/>
              <a:buChar char="§"/>
              <a:defRPr sz="1800" b="0"/>
            </a:lvl1pPr>
            <a:lvl2pPr>
              <a:lnSpc>
                <a:spcPct val="125000"/>
              </a:lnSpc>
              <a:spcAft>
                <a:spcPts val="600"/>
              </a:spcAft>
              <a:defRPr sz="1800"/>
            </a:lvl2pPr>
            <a:lvl3pPr>
              <a:lnSpc>
                <a:spcPct val="125000"/>
              </a:lnSpc>
              <a:spcAft>
                <a:spcPts val="600"/>
              </a:spcAft>
              <a:defRPr sz="1800"/>
            </a:lvl3pPr>
            <a:lvl4pPr>
              <a:lnSpc>
                <a:spcPct val="125000"/>
              </a:lnSpc>
              <a:spcAft>
                <a:spcPts val="600"/>
              </a:spcAft>
              <a:defRPr sz="1800"/>
            </a:lvl4pPr>
            <a:lvl5pPr>
              <a:lnSpc>
                <a:spcPct val="125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7278DD10-67BC-4E87-A788-A45C6093F5F8}"/>
              </a:ext>
              <a:ext uri="{C183D7F6-B498-43B3-948B-1728B52AA6E4}">
                <adec:decorative xmlns:adec="http://schemas.microsoft.com/office/drawing/2017/decorative" val="1"/>
              </a:ext>
            </a:extLst>
          </p:cNvPr>
          <p:cNvSpPr/>
          <p:nvPr userDrawn="1"/>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16769F5-486B-4B48-A543-2C70359DF66E}"/>
              </a:ext>
              <a:ext uri="{C183D7F6-B498-43B3-948B-1728B52AA6E4}">
                <adec:decorative xmlns:adec="http://schemas.microsoft.com/office/drawing/2017/decorative" val="1"/>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a:extLst>
              <a:ext uri="{FF2B5EF4-FFF2-40B4-BE49-F238E27FC236}">
                <a16:creationId xmlns:a16="http://schemas.microsoft.com/office/drawing/2014/main" id="{B47BB165-F380-48C4-B95B-C09C91893B2D}"/>
              </a:ext>
            </a:extLst>
          </p:cNvPr>
          <p:cNvSpPr>
            <a:spLocks noGrp="1"/>
          </p:cNvSpPr>
          <p:nvPr>
            <p:ph type="ftr" sz="quarter" idx="11"/>
          </p:nvPr>
        </p:nvSpPr>
        <p:spPr>
          <a:xfrm>
            <a:off x="1535371" y="6309360"/>
            <a:ext cx="5049579" cy="457200"/>
          </a:xfrm>
        </p:spPr>
        <p:txBody>
          <a:bodyPr/>
          <a:lstStyle/>
          <a:p>
            <a:r>
              <a:rPr lang="en-US" dirty="0"/>
              <a:t>Presentation Title</a:t>
            </a:r>
          </a:p>
        </p:txBody>
      </p:sp>
      <p:sp>
        <p:nvSpPr>
          <p:cNvPr id="14" name="Slide Number Placeholder 5">
            <a:extLst>
              <a:ext uri="{FF2B5EF4-FFF2-40B4-BE49-F238E27FC236}">
                <a16:creationId xmlns:a16="http://schemas.microsoft.com/office/drawing/2014/main" id="{F0805E9B-6657-4167-BD79-CAC59C0D841D}"/>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dirty="0"/>
          </a:p>
        </p:txBody>
      </p:sp>
      <p:sp>
        <p:nvSpPr>
          <p:cNvPr id="3" name="Date Placeholder 3">
            <a:extLst>
              <a:ext uri="{FF2B5EF4-FFF2-40B4-BE49-F238E27FC236}">
                <a16:creationId xmlns:a16="http://schemas.microsoft.com/office/drawing/2014/main" id="{D0EFA1AD-93FB-148E-CFC6-A6E5D9967406}"/>
              </a:ext>
            </a:extLst>
          </p:cNvPr>
          <p:cNvSpPr>
            <a:spLocks noGrp="1"/>
          </p:cNvSpPr>
          <p:nvPr>
            <p:ph type="dt" sz="half" idx="10"/>
          </p:nvPr>
        </p:nvSpPr>
        <p:spPr>
          <a:xfrm>
            <a:off x="6678168" y="6309360"/>
            <a:ext cx="2148840" cy="457200"/>
          </a:xfrm>
        </p:spPr>
        <p:txBody>
          <a:bodyPr/>
          <a:lstStyle>
            <a:lvl1pPr algn="l">
              <a:defRPr/>
            </a:lvl1pPr>
          </a:lstStyle>
          <a:p>
            <a:r>
              <a:rPr lang="en-US" dirty="0"/>
              <a:t>9/8/20XX</a:t>
            </a:r>
          </a:p>
        </p:txBody>
      </p:sp>
    </p:spTree>
    <p:extLst>
      <p:ext uri="{BB962C8B-B14F-4D97-AF65-F5344CB8AC3E}">
        <p14:creationId xmlns:p14="http://schemas.microsoft.com/office/powerpoint/2010/main" val="1616477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and 2 Content 3">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30FB3D5A-25E2-453F-A78E-0A20BDCE80A2}"/>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28796342-0E80-4F8E-9563-9F5EDFC0DDF2}"/>
              </a:ext>
              <a:ext uri="{C183D7F6-B498-43B3-948B-1728B52AA6E4}">
                <adec:decorative xmlns:adec="http://schemas.microsoft.com/office/drawing/2017/decorative" val="1"/>
              </a:ext>
            </a:extLst>
          </p:cNvPr>
          <p:cNvSpPr/>
          <p:nvPr userDrawn="1"/>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39B2F5D-C3BA-453E-8F4D-97074F48C7AE}"/>
              </a:ext>
              <a:ext uri="{C183D7F6-B498-43B3-948B-1728B52AA6E4}">
                <adec:decorative xmlns:adec="http://schemas.microsoft.com/office/drawing/2017/decorative" val="1"/>
              </a:ext>
            </a:extLst>
          </p:cNvPr>
          <p:cNvSpPr/>
          <p:nvPr userDrawn="1"/>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452D50E3-A27A-4AF6-928B-286E7BDB4BD9}"/>
              </a:ext>
            </a:extLst>
          </p:cNvPr>
          <p:cNvSpPr>
            <a:spLocks noGrp="1"/>
          </p:cNvSpPr>
          <p:nvPr>
            <p:ph type="title" hasCustomPrompt="1"/>
          </p:nvPr>
        </p:nvSpPr>
        <p:spPr>
          <a:xfrm>
            <a:off x="1535372" y="4873752"/>
            <a:ext cx="10013709" cy="1033272"/>
          </a:xfrm>
        </p:spPr>
        <p:txBody>
          <a:bodyPr tIns="182880" anchor="ctr" anchorCtr="0">
            <a:noAutofit/>
          </a:bodyPr>
          <a:lstStyle>
            <a:lvl1pPr>
              <a:lnSpc>
                <a:spcPct val="100000"/>
              </a:lnSpc>
              <a:defRPr sz="3200">
                <a:solidFill>
                  <a:schemeClr val="bg1"/>
                </a:solidFill>
              </a:defRPr>
            </a:lvl1pPr>
          </a:lstStyle>
          <a:p>
            <a:r>
              <a:rPr lang="en-US" dirty="0">
                <a:solidFill>
                  <a:schemeClr val="bg1"/>
                </a:solidFill>
              </a:rPr>
              <a:t>Click to add title</a:t>
            </a:r>
          </a:p>
        </p:txBody>
      </p:sp>
      <p:sp>
        <p:nvSpPr>
          <p:cNvPr id="6" name="Rectangle 5">
            <a:extLst>
              <a:ext uri="{FF2B5EF4-FFF2-40B4-BE49-F238E27FC236}">
                <a16:creationId xmlns:a16="http://schemas.microsoft.com/office/drawing/2014/main" id="{D874FDF0-F4BE-433D-86EE-9E1832D4388B}"/>
              </a:ext>
              <a:ext uri="{C183D7F6-B498-43B3-948B-1728B52AA6E4}">
                <adec:decorative xmlns:adec="http://schemas.microsoft.com/office/drawing/2017/decorative" val="1"/>
              </a:ext>
            </a:extLst>
          </p:cNvPr>
          <p:cNvSpPr/>
          <p:nvPr userDrawn="1"/>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5DFCD07-1301-45ED-B326-449ECFADE70D}"/>
              </a:ext>
              <a:ext uri="{C183D7F6-B498-43B3-948B-1728B52AA6E4}">
                <adec:decorative xmlns:adec="http://schemas.microsoft.com/office/drawing/2017/decorative" val="1"/>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9F875EEC-3E6C-5B97-FFE8-0D1ECAAAE98A}"/>
              </a:ext>
            </a:extLst>
          </p:cNvPr>
          <p:cNvSpPr>
            <a:spLocks noGrp="1"/>
          </p:cNvSpPr>
          <p:nvPr>
            <p:ph sz="quarter" idx="14" hasCustomPrompt="1"/>
          </p:nvPr>
        </p:nvSpPr>
        <p:spPr>
          <a:xfrm>
            <a:off x="1535372" y="462243"/>
            <a:ext cx="3098425" cy="3866324"/>
          </a:xfrm>
        </p:spPr>
        <p:txBody>
          <a:bodyPr anchor="t">
            <a:normAutofit/>
          </a:bodyPr>
          <a:lstStyle>
            <a:lvl1pPr marL="0" indent="0">
              <a:lnSpc>
                <a:spcPct val="125000"/>
              </a:lnSpc>
              <a:spcAft>
                <a:spcPts val="600"/>
              </a:spcAft>
              <a:buNone/>
              <a:defRPr sz="1800" b="0"/>
            </a:lvl1pPr>
            <a:lvl2pPr marL="281178" indent="0">
              <a:lnSpc>
                <a:spcPct val="125000"/>
              </a:lnSpc>
              <a:spcAft>
                <a:spcPts val="600"/>
              </a:spcAft>
              <a:buNone/>
              <a:defRPr sz="1800"/>
            </a:lvl2pPr>
            <a:lvl3pPr marL="566928" indent="0">
              <a:lnSpc>
                <a:spcPct val="125000"/>
              </a:lnSpc>
              <a:spcAft>
                <a:spcPts val="600"/>
              </a:spcAft>
              <a:buNone/>
              <a:defRPr sz="1800"/>
            </a:lvl3pPr>
            <a:lvl4pPr marL="850392" indent="0">
              <a:lnSpc>
                <a:spcPct val="125000"/>
              </a:lnSpc>
              <a:spcAft>
                <a:spcPts val="600"/>
              </a:spcAft>
              <a:buNone/>
              <a:defRPr sz="1800"/>
            </a:lvl4pPr>
            <a:lvl5pPr marL="1133856" indent="0">
              <a:lnSpc>
                <a:spcPct val="125000"/>
              </a:lnSpc>
              <a:spcAft>
                <a:spcPts val="600"/>
              </a:spcAft>
              <a:buNone/>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able Placeholder 7">
            <a:extLst>
              <a:ext uri="{FF2B5EF4-FFF2-40B4-BE49-F238E27FC236}">
                <a16:creationId xmlns:a16="http://schemas.microsoft.com/office/drawing/2014/main" id="{0C5070DA-50C2-065D-00B0-3B12070D77E7}"/>
              </a:ext>
            </a:extLst>
          </p:cNvPr>
          <p:cNvSpPr>
            <a:spLocks noGrp="1"/>
          </p:cNvSpPr>
          <p:nvPr>
            <p:ph type="tbl" sz="quarter" idx="15"/>
          </p:nvPr>
        </p:nvSpPr>
        <p:spPr>
          <a:xfrm>
            <a:off x="5075238" y="461735"/>
            <a:ext cx="6473842" cy="3867150"/>
          </a:xfrm>
        </p:spPr>
        <p:txBody>
          <a:bodyPr anchor="t"/>
          <a:lstStyle>
            <a:lvl1pPr marL="0" indent="0" algn="ctr">
              <a:buNone/>
              <a:defRPr/>
            </a:lvl1pPr>
          </a:lstStyle>
          <a:p>
            <a:r>
              <a:rPr lang="en-US"/>
              <a:t>Click icon to add table</a:t>
            </a:r>
            <a:endParaRPr lang="en-US" dirty="0"/>
          </a:p>
        </p:txBody>
      </p:sp>
      <p:sp>
        <p:nvSpPr>
          <p:cNvPr id="15" name="Date Placeholder 3">
            <a:extLst>
              <a:ext uri="{FF2B5EF4-FFF2-40B4-BE49-F238E27FC236}">
                <a16:creationId xmlns:a16="http://schemas.microsoft.com/office/drawing/2014/main" id="{2F8DD265-980F-4708-EDDF-3130F434AC9D}"/>
              </a:ext>
            </a:extLst>
          </p:cNvPr>
          <p:cNvSpPr>
            <a:spLocks noGrp="1"/>
          </p:cNvSpPr>
          <p:nvPr>
            <p:ph type="dt" sz="half" idx="10"/>
          </p:nvPr>
        </p:nvSpPr>
        <p:spPr>
          <a:xfrm>
            <a:off x="6678168" y="6309360"/>
            <a:ext cx="2148840" cy="457200"/>
          </a:xfrm>
        </p:spPr>
        <p:txBody>
          <a:bodyPr/>
          <a:lstStyle>
            <a:lvl1pPr algn="l">
              <a:defRPr/>
            </a:lvl1pPr>
          </a:lstStyle>
          <a:p>
            <a:r>
              <a:rPr lang="en-US" dirty="0"/>
              <a:t>9/8/20XX</a:t>
            </a:r>
          </a:p>
        </p:txBody>
      </p:sp>
      <p:sp>
        <p:nvSpPr>
          <p:cNvPr id="8" name="Footer Placeholder 4">
            <a:extLst>
              <a:ext uri="{FF2B5EF4-FFF2-40B4-BE49-F238E27FC236}">
                <a16:creationId xmlns:a16="http://schemas.microsoft.com/office/drawing/2014/main" id="{BD5DA270-E83F-4CC8-9DA6-27CA3AEC0745}"/>
              </a:ext>
            </a:extLst>
          </p:cNvPr>
          <p:cNvSpPr>
            <a:spLocks noGrp="1"/>
          </p:cNvSpPr>
          <p:nvPr>
            <p:ph type="ftr" sz="quarter" idx="11"/>
          </p:nvPr>
        </p:nvSpPr>
        <p:spPr>
          <a:xfrm>
            <a:off x="1535372" y="6309360"/>
            <a:ext cx="4946592" cy="457200"/>
          </a:xfrm>
        </p:spPr>
        <p:txBody>
          <a:bodyPr/>
          <a:lstStyle/>
          <a:p>
            <a:r>
              <a:rPr lang="en-US" dirty="0"/>
              <a:t>Presentation Title</a:t>
            </a:r>
          </a:p>
        </p:txBody>
      </p:sp>
      <p:sp>
        <p:nvSpPr>
          <p:cNvPr id="10" name="Slide Number Placeholder 5">
            <a:extLst>
              <a:ext uri="{FF2B5EF4-FFF2-40B4-BE49-F238E27FC236}">
                <a16:creationId xmlns:a16="http://schemas.microsoft.com/office/drawing/2014/main" id="{5339F117-3072-4F0C-8D1D-E5DC918CE4F0}"/>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895831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ntent 3">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2A19A957-1FB5-43F8-B325-BBD9FEF23E88}"/>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Rectangle 19">
            <a:extLst>
              <a:ext uri="{FF2B5EF4-FFF2-40B4-BE49-F238E27FC236}">
                <a16:creationId xmlns:a16="http://schemas.microsoft.com/office/drawing/2014/main" id="{3FA5410A-92A6-4C0B-9D89-186B7DDB20BD}"/>
              </a:ext>
              <a:ext uri="{C183D7F6-B498-43B3-948B-1728B52AA6E4}">
                <adec:decorative xmlns:adec="http://schemas.microsoft.com/office/drawing/2017/decorative" val="1"/>
              </a:ext>
            </a:extLst>
          </p:cNvPr>
          <p:cNvSpPr/>
          <p:nvPr userDrawn="1"/>
        </p:nvSpPr>
        <p:spPr>
          <a:xfrm>
            <a:off x="0" y="0"/>
            <a:ext cx="12192000" cy="135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1A26073-23A2-4B91-A128-79AA1BE93523}"/>
              </a:ext>
              <a:ext uri="{C183D7F6-B498-43B3-948B-1728B52AA6E4}">
                <adec:decorative xmlns:adec="http://schemas.microsoft.com/office/drawing/2017/decorative" val="1"/>
              </a:ext>
            </a:extLst>
          </p:cNvPr>
          <p:cNvSpPr/>
          <p:nvPr userDrawn="1"/>
        </p:nvSpPr>
        <p:spPr>
          <a:xfrm>
            <a:off x="1" y="1351619"/>
            <a:ext cx="12192000" cy="474948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14D5DFA-0CEA-43F0-98EE-6C9F741F7C96}"/>
              </a:ext>
              <a:ext uri="{C183D7F6-B498-43B3-948B-1728B52AA6E4}">
                <adec:decorative xmlns:adec="http://schemas.microsoft.com/office/drawing/2017/decorative" val="1"/>
              </a:ext>
            </a:extLst>
          </p:cNvPr>
          <p:cNvSpPr/>
          <p:nvPr userDrawn="1"/>
        </p:nvSpPr>
        <p:spPr>
          <a:xfrm>
            <a:off x="1" y="6107836"/>
            <a:ext cx="4651248" cy="750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5E19795B-1103-80EF-6098-1E8371D07DB8}"/>
              </a:ext>
            </a:extLst>
          </p:cNvPr>
          <p:cNvSpPr>
            <a:spLocks noGrp="1"/>
          </p:cNvSpPr>
          <p:nvPr>
            <p:ph type="title" hasCustomPrompt="1"/>
          </p:nvPr>
        </p:nvSpPr>
        <p:spPr>
          <a:xfrm>
            <a:off x="648935" y="91439"/>
            <a:ext cx="10900146" cy="1168739"/>
          </a:xfrm>
        </p:spPr>
        <p:txBody>
          <a:bodyPr tIns="182880" anchor="ctr" anchorCtr="0">
            <a:noAutofit/>
          </a:bodyPr>
          <a:lstStyle>
            <a:lvl1pPr>
              <a:lnSpc>
                <a:spcPct val="100000"/>
              </a:lnSpc>
              <a:defRPr sz="3200">
                <a:solidFill>
                  <a:schemeClr val="bg1"/>
                </a:solidFill>
              </a:defRPr>
            </a:lvl1pPr>
          </a:lstStyle>
          <a:p>
            <a:r>
              <a:rPr lang="en-US" dirty="0">
                <a:solidFill>
                  <a:schemeClr val="bg1"/>
                </a:solidFill>
              </a:rPr>
              <a:t>Click to add title</a:t>
            </a:r>
          </a:p>
        </p:txBody>
      </p:sp>
      <p:sp>
        <p:nvSpPr>
          <p:cNvPr id="3" name="Content Placeholder 2">
            <a:extLst>
              <a:ext uri="{FF2B5EF4-FFF2-40B4-BE49-F238E27FC236}">
                <a16:creationId xmlns:a16="http://schemas.microsoft.com/office/drawing/2014/main" id="{7ED4F766-C576-F298-E93A-CD0D832F8E4F}"/>
              </a:ext>
            </a:extLst>
          </p:cNvPr>
          <p:cNvSpPr>
            <a:spLocks noGrp="1"/>
          </p:cNvSpPr>
          <p:nvPr>
            <p:ph sz="quarter" idx="14" hasCustomPrompt="1"/>
          </p:nvPr>
        </p:nvSpPr>
        <p:spPr>
          <a:xfrm>
            <a:off x="648935" y="1646102"/>
            <a:ext cx="3819652" cy="4160520"/>
          </a:xfrm>
        </p:spPr>
        <p:txBody>
          <a:bodyPr anchor="t">
            <a:normAutofit/>
          </a:bodyPr>
          <a:lstStyle>
            <a:lvl1pPr>
              <a:lnSpc>
                <a:spcPct val="125000"/>
              </a:lnSpc>
              <a:spcAft>
                <a:spcPts val="600"/>
              </a:spcAft>
              <a:defRPr sz="1800" b="0"/>
            </a:lvl1pPr>
            <a:lvl2pPr>
              <a:lnSpc>
                <a:spcPct val="125000"/>
              </a:lnSpc>
              <a:spcAft>
                <a:spcPts val="600"/>
              </a:spcAft>
              <a:defRPr sz="1800"/>
            </a:lvl2pPr>
            <a:lvl3pPr>
              <a:lnSpc>
                <a:spcPct val="125000"/>
              </a:lnSpc>
              <a:spcAft>
                <a:spcPts val="600"/>
              </a:spcAft>
              <a:defRPr sz="1800"/>
            </a:lvl3pPr>
            <a:lvl4pPr>
              <a:lnSpc>
                <a:spcPct val="125000"/>
              </a:lnSpc>
              <a:spcAft>
                <a:spcPts val="600"/>
              </a:spcAft>
              <a:defRPr sz="1800"/>
            </a:lvl4pPr>
            <a:lvl5pPr>
              <a:lnSpc>
                <a:spcPct val="125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8352712D-F957-4B22-8B50-BE10410FF895}"/>
              </a:ext>
              <a:ext uri="{C183D7F6-B498-43B3-948B-1728B52AA6E4}">
                <adec:decorative xmlns:adec="http://schemas.microsoft.com/office/drawing/2017/decorative" val="1"/>
              </a:ext>
            </a:extLst>
          </p:cNvPr>
          <p:cNvSpPr/>
          <p:nvPr userDrawn="1"/>
        </p:nvSpPr>
        <p:spPr>
          <a:xfrm>
            <a:off x="1524" y="6101107"/>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29">
            <a:extLst>
              <a:ext uri="{FF2B5EF4-FFF2-40B4-BE49-F238E27FC236}">
                <a16:creationId xmlns:a16="http://schemas.microsoft.com/office/drawing/2014/main" id="{26FD74F8-42BB-4CB4-ABF1-5F149743B464}"/>
              </a:ext>
            </a:extLst>
          </p:cNvPr>
          <p:cNvSpPr>
            <a:spLocks noGrp="1"/>
          </p:cNvSpPr>
          <p:nvPr>
            <p:ph type="ftr" sz="quarter" idx="11"/>
          </p:nvPr>
        </p:nvSpPr>
        <p:spPr>
          <a:xfrm>
            <a:off x="642917" y="6309360"/>
            <a:ext cx="3423986" cy="457200"/>
          </a:xfrm>
        </p:spPr>
        <p:txBody>
          <a:bodyPr/>
          <a:lstStyle>
            <a:lvl1pPr>
              <a:defRPr>
                <a:solidFill>
                  <a:schemeClr val="bg1"/>
                </a:solidFill>
              </a:defRPr>
            </a:lvl1pPr>
          </a:lstStyle>
          <a:p>
            <a:r>
              <a:rPr lang="en-US" dirty="0"/>
              <a:t>Presentation Title</a:t>
            </a:r>
            <a:endParaRPr lang="en-US" dirty="0">
              <a:solidFill>
                <a:schemeClr val="bg1"/>
              </a:solidFill>
            </a:endParaRPr>
          </a:p>
        </p:txBody>
      </p:sp>
      <p:sp>
        <p:nvSpPr>
          <p:cNvPr id="10" name="Date Placeholder 28">
            <a:extLst>
              <a:ext uri="{FF2B5EF4-FFF2-40B4-BE49-F238E27FC236}">
                <a16:creationId xmlns:a16="http://schemas.microsoft.com/office/drawing/2014/main" id="{5B031752-6400-4BFB-979F-E2EE795E4B90}"/>
              </a:ext>
            </a:extLst>
          </p:cNvPr>
          <p:cNvSpPr>
            <a:spLocks noGrp="1"/>
          </p:cNvSpPr>
          <p:nvPr>
            <p:ph type="dt" sz="half" idx="10"/>
          </p:nvPr>
        </p:nvSpPr>
        <p:spPr>
          <a:xfrm>
            <a:off x="5373620" y="6309360"/>
            <a:ext cx="3411973" cy="457200"/>
          </a:xfrm>
        </p:spPr>
        <p:txBody>
          <a:bodyPr/>
          <a:lstStyle>
            <a:lvl1pPr>
              <a:defRPr>
                <a:solidFill>
                  <a:schemeClr val="tx2"/>
                </a:solidFill>
              </a:defRPr>
            </a:lvl1pPr>
          </a:lstStyle>
          <a:p>
            <a:r>
              <a:rPr lang="en-US" dirty="0"/>
              <a:t>9/8/20XX</a:t>
            </a:r>
          </a:p>
        </p:txBody>
      </p:sp>
      <p:sp>
        <p:nvSpPr>
          <p:cNvPr id="12" name="Slide Number Placeholder 30">
            <a:extLst>
              <a:ext uri="{FF2B5EF4-FFF2-40B4-BE49-F238E27FC236}">
                <a16:creationId xmlns:a16="http://schemas.microsoft.com/office/drawing/2014/main" id="{6A5CAEAF-7DEC-4B20-8B1E-301A9D0E684A}"/>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dirty="0"/>
          </a:p>
        </p:txBody>
      </p:sp>
      <p:sp>
        <p:nvSpPr>
          <p:cNvPr id="13" name="Rectangle 12">
            <a:extLst>
              <a:ext uri="{FF2B5EF4-FFF2-40B4-BE49-F238E27FC236}">
                <a16:creationId xmlns:a16="http://schemas.microsoft.com/office/drawing/2014/main" id="{70B696A3-EA34-4924-9037-E330B1CB890E}"/>
              </a:ext>
              <a:ext uri="{C183D7F6-B498-43B3-948B-1728B52AA6E4}">
                <adec:decorative xmlns:adec="http://schemas.microsoft.com/office/drawing/2017/decorative" val="1"/>
              </a:ext>
            </a:extLst>
          </p:cNvPr>
          <p:cNvSpPr/>
          <p:nvPr userDrawn="1"/>
        </p:nvSpPr>
        <p:spPr>
          <a:xfrm>
            <a:off x="4633798" y="6117631"/>
            <a:ext cx="64008" cy="7403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2">
            <a:extLst>
              <a:ext uri="{FF2B5EF4-FFF2-40B4-BE49-F238E27FC236}">
                <a16:creationId xmlns:a16="http://schemas.microsoft.com/office/drawing/2014/main" id="{2E94D0A7-4358-49BF-96EE-8DEB6F4DCF56}"/>
              </a:ext>
            </a:extLst>
          </p:cNvPr>
          <p:cNvSpPr>
            <a:spLocks noGrp="1"/>
          </p:cNvSpPr>
          <p:nvPr>
            <p:ph sz="quarter" idx="19" hasCustomPrompt="1"/>
          </p:nvPr>
        </p:nvSpPr>
        <p:spPr>
          <a:xfrm>
            <a:off x="4679661" y="1646102"/>
            <a:ext cx="6863403" cy="4160520"/>
          </a:xfrm>
        </p:spPr>
        <p:txBody>
          <a:bodyPr anchor="t">
            <a:normAutofit/>
          </a:bodyPr>
          <a:lstStyle>
            <a:lvl1pPr marL="0" indent="0">
              <a:lnSpc>
                <a:spcPct val="125000"/>
              </a:lnSpc>
              <a:spcAft>
                <a:spcPts val="600"/>
              </a:spcAft>
              <a:buNone/>
              <a:defRPr sz="1800" b="0"/>
            </a:lvl1pPr>
            <a:lvl2pPr marL="283464">
              <a:lnSpc>
                <a:spcPct val="125000"/>
              </a:lnSpc>
              <a:spcAft>
                <a:spcPts val="600"/>
              </a:spcAft>
              <a:defRPr sz="1800"/>
            </a:lvl2pPr>
            <a:lvl3pPr marL="566928">
              <a:lnSpc>
                <a:spcPct val="125000"/>
              </a:lnSpc>
              <a:spcAft>
                <a:spcPts val="600"/>
              </a:spcAft>
              <a:defRPr sz="1800"/>
            </a:lvl3pPr>
            <a:lvl4pPr marL="850392">
              <a:lnSpc>
                <a:spcPct val="125000"/>
              </a:lnSpc>
              <a:spcAft>
                <a:spcPts val="600"/>
              </a:spcAft>
              <a:defRPr sz="1800"/>
            </a:lvl4pPr>
            <a:lvl5pPr marL="1133856">
              <a:lnSpc>
                <a:spcPct val="125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736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3DC2F0A-1748-49AE-AF72-D6BBB4F8FEC3}"/>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83DF7B1-E0C5-4E09-BB5C-F11EA14D7C95}"/>
              </a:ext>
              <a:ext uri="{C183D7F6-B498-43B3-948B-1728B52AA6E4}">
                <adec:decorative xmlns:adec="http://schemas.microsoft.com/office/drawing/2017/decorative" val="1"/>
              </a:ext>
            </a:extLst>
          </p:cNvPr>
          <p:cNvSpPr/>
          <p:nvPr userDrawn="1"/>
        </p:nvSpPr>
        <p:spPr>
          <a:xfrm>
            <a:off x="0" y="866789"/>
            <a:ext cx="6833381"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BBC678EC-E47C-4AC2-A75A-7022CECD0031}"/>
              </a:ext>
            </a:extLst>
          </p:cNvPr>
          <p:cNvSpPr>
            <a:spLocks noGrp="1"/>
          </p:cNvSpPr>
          <p:nvPr>
            <p:ph type="title" hasCustomPrompt="1"/>
          </p:nvPr>
        </p:nvSpPr>
        <p:spPr>
          <a:xfrm>
            <a:off x="1434622" y="848455"/>
            <a:ext cx="5102365" cy="2601914"/>
          </a:xfrm>
        </p:spPr>
        <p:txBody>
          <a:bodyPr tIns="182880" anchor="ctr" anchorCtr="0">
            <a:noAutofit/>
          </a:bodyPr>
          <a:lstStyle>
            <a:lvl1pPr>
              <a:lnSpc>
                <a:spcPct val="100000"/>
              </a:lnSpc>
              <a:defRPr sz="3200" cap="all" baseline="0">
                <a:solidFill>
                  <a:schemeClr val="bg1"/>
                </a:solidFill>
              </a:defRPr>
            </a:lvl1pPr>
          </a:lstStyle>
          <a:p>
            <a:r>
              <a:rPr lang="en-US" dirty="0">
                <a:solidFill>
                  <a:schemeClr val="bg1"/>
                </a:solidFill>
              </a:rPr>
              <a:t>CLICK TO ADD TITLE</a:t>
            </a:r>
          </a:p>
        </p:txBody>
      </p:sp>
      <p:sp>
        <p:nvSpPr>
          <p:cNvPr id="9" name="Rectangle 8">
            <a:extLst>
              <a:ext uri="{FF2B5EF4-FFF2-40B4-BE49-F238E27FC236}">
                <a16:creationId xmlns:a16="http://schemas.microsoft.com/office/drawing/2014/main" id="{5E74E69A-5ABD-42DF-A2B0-997A626257D4}"/>
              </a:ext>
              <a:ext uri="{C183D7F6-B498-43B3-948B-1728B52AA6E4}">
                <adec:decorative xmlns:adec="http://schemas.microsoft.com/office/drawing/2017/decorative" val="1"/>
              </a:ext>
            </a:extLst>
          </p:cNvPr>
          <p:cNvSpPr/>
          <p:nvPr userDrawn="1"/>
        </p:nvSpPr>
        <p:spPr>
          <a:xfrm>
            <a:off x="-3063" y="920164"/>
            <a:ext cx="1070775" cy="24661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C2B6D0A-4A1F-4B59-B429-AD3FABC74F33}"/>
              </a:ext>
              <a:ext uri="{C183D7F6-B498-43B3-948B-1728B52AA6E4}">
                <adec:decorative xmlns:adec="http://schemas.microsoft.com/office/drawing/2017/decorative" val="1"/>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2B66529-F6B7-4C1C-8291-8139628DF6C0}"/>
              </a:ext>
              <a:ext uri="{C183D7F6-B498-43B3-948B-1728B52AA6E4}">
                <adec:decorative xmlns:adec="http://schemas.microsoft.com/office/drawing/2017/decorative" val="1"/>
              </a:ext>
            </a:extLst>
          </p:cNvPr>
          <p:cNvSpPr/>
          <p:nvPr userDrawn="1"/>
        </p:nvSpPr>
        <p:spPr>
          <a:xfrm>
            <a:off x="0" y="848456"/>
            <a:ext cx="6833382" cy="717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2245B9-34B5-4F89-8EA6-C018B9D4FA46}"/>
              </a:ext>
              <a:ext uri="{C183D7F6-B498-43B3-948B-1728B52AA6E4}">
                <adec:decorative xmlns:adec="http://schemas.microsoft.com/office/drawing/2017/decorative" val="1"/>
              </a:ext>
            </a:extLst>
          </p:cNvPr>
          <p:cNvSpPr/>
          <p:nvPr userDrawn="1"/>
        </p:nvSpPr>
        <p:spPr>
          <a:xfrm>
            <a:off x="6858023" y="3442673"/>
            <a:ext cx="5333977" cy="34153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90814BE-76E8-43EC-9616-A1F02F053AD5}"/>
              </a:ext>
              <a:ext uri="{C183D7F6-B498-43B3-948B-1728B52AA6E4}">
                <adec:decorative xmlns:adec="http://schemas.microsoft.com/office/drawing/2017/decorative" val="1"/>
              </a:ext>
            </a:extLst>
          </p:cNvPr>
          <p:cNvSpPr/>
          <p:nvPr userDrawn="1"/>
        </p:nvSpPr>
        <p:spPr>
          <a:xfrm>
            <a:off x="0" y="3396996"/>
            <a:ext cx="1219200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F8AAA0A6-9D4B-4AA2-82F0-77E5ECF4B647}"/>
              </a:ext>
            </a:extLst>
          </p:cNvPr>
          <p:cNvSpPr>
            <a:spLocks noGrp="1"/>
          </p:cNvSpPr>
          <p:nvPr>
            <p:ph idx="1" hasCustomPrompt="1"/>
          </p:nvPr>
        </p:nvSpPr>
        <p:spPr>
          <a:xfrm>
            <a:off x="7386762" y="3928342"/>
            <a:ext cx="4162319" cy="2285000"/>
          </a:xfrm>
        </p:spPr>
        <p:txBody>
          <a:bodyPr anchor="ctr">
            <a:normAutofit/>
          </a:bodyPr>
          <a:lstStyle>
            <a:lvl1pPr marL="0" indent="0">
              <a:lnSpc>
                <a:spcPct val="100000"/>
              </a:lnSpc>
              <a:spcAft>
                <a:spcPts val="600"/>
              </a:spcAft>
              <a:buNone/>
              <a:defRPr sz="1800" b="0"/>
            </a:lvl1pPr>
          </a:lstStyle>
          <a:p>
            <a:r>
              <a:rPr lang="en-US" dirty="0"/>
              <a:t>Click to add text</a:t>
            </a:r>
          </a:p>
        </p:txBody>
      </p:sp>
      <p:sp>
        <p:nvSpPr>
          <p:cNvPr id="17" name="Footer Placeholder 12">
            <a:extLst>
              <a:ext uri="{FF2B5EF4-FFF2-40B4-BE49-F238E27FC236}">
                <a16:creationId xmlns:a16="http://schemas.microsoft.com/office/drawing/2014/main" id="{8E3FFD99-95F0-47A4-8642-FB9FECEC4F37}"/>
              </a:ext>
            </a:extLst>
          </p:cNvPr>
          <p:cNvSpPr>
            <a:spLocks noGrp="1"/>
          </p:cNvSpPr>
          <p:nvPr>
            <p:ph type="ftr" sz="quarter" idx="11"/>
          </p:nvPr>
        </p:nvSpPr>
        <p:spPr>
          <a:xfrm>
            <a:off x="1525917" y="6309360"/>
            <a:ext cx="4946592" cy="457200"/>
          </a:xfrm>
        </p:spPr>
        <p:txBody>
          <a:bodyPr/>
          <a:lstStyle>
            <a:lvl1pPr>
              <a:defRPr lang="en-US" sz="1200" kern="1200" spc="150" baseline="0" dirty="0">
                <a:solidFill>
                  <a:schemeClr val="tx1">
                    <a:lumMod val="75000"/>
                    <a:lumOff val="25000"/>
                  </a:schemeClr>
                </a:solidFill>
                <a:latin typeface="+mj-lt"/>
                <a:ea typeface="+mn-ea"/>
                <a:cs typeface="+mn-cs"/>
              </a:defRPr>
            </a:lvl1pPr>
          </a:lstStyle>
          <a:p>
            <a:r>
              <a:rPr lang="en-US" dirty="0"/>
              <a:t>Presentation Title</a:t>
            </a:r>
          </a:p>
        </p:txBody>
      </p:sp>
      <p:sp>
        <p:nvSpPr>
          <p:cNvPr id="18" name="Rectangle 17">
            <a:extLst>
              <a:ext uri="{FF2B5EF4-FFF2-40B4-BE49-F238E27FC236}">
                <a16:creationId xmlns:a16="http://schemas.microsoft.com/office/drawing/2014/main" id="{94727536-E532-4015-A178-0ABB6B09C661}"/>
              </a:ext>
              <a:ext uri="{C183D7F6-B498-43B3-948B-1728B52AA6E4}">
                <adec:decorative xmlns:adec="http://schemas.microsoft.com/office/drawing/2017/decorative" val="1"/>
              </a:ext>
            </a:extLst>
          </p:cNvPr>
          <p:cNvSpPr/>
          <p:nvPr userDrawn="1"/>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ate Placeholder 11">
            <a:extLst>
              <a:ext uri="{FF2B5EF4-FFF2-40B4-BE49-F238E27FC236}">
                <a16:creationId xmlns:a16="http://schemas.microsoft.com/office/drawing/2014/main" id="{22977876-C29D-4D32-9948-303465AEC312}"/>
              </a:ext>
            </a:extLst>
          </p:cNvPr>
          <p:cNvSpPr>
            <a:spLocks noGrp="1"/>
          </p:cNvSpPr>
          <p:nvPr>
            <p:ph type="dt" sz="half" idx="10"/>
          </p:nvPr>
        </p:nvSpPr>
        <p:spPr>
          <a:xfrm>
            <a:off x="7377730" y="6309360"/>
            <a:ext cx="2736329" cy="457200"/>
          </a:xfrm>
        </p:spPr>
        <p:txBody>
          <a:bodyPr/>
          <a:lstStyle/>
          <a:p>
            <a:r>
              <a:rPr lang="en-US" dirty="0"/>
              <a:t>9/8/20XX</a:t>
            </a:r>
          </a:p>
        </p:txBody>
      </p:sp>
      <p:sp>
        <p:nvSpPr>
          <p:cNvPr id="20" name="Slide Number Placeholder 15">
            <a:extLst>
              <a:ext uri="{FF2B5EF4-FFF2-40B4-BE49-F238E27FC236}">
                <a16:creationId xmlns:a16="http://schemas.microsoft.com/office/drawing/2014/main" id="{6A7BC11E-2EF0-4989-9A7E-7AB377DB8534}"/>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dirty="0"/>
          </a:p>
        </p:txBody>
      </p:sp>
      <p:sp>
        <p:nvSpPr>
          <p:cNvPr id="2" name="Rectangle 1">
            <a:extLst>
              <a:ext uri="{FF2B5EF4-FFF2-40B4-BE49-F238E27FC236}">
                <a16:creationId xmlns:a16="http://schemas.microsoft.com/office/drawing/2014/main" id="{50557ABF-B75C-BD78-1A04-E483A57A9491}"/>
              </a:ext>
              <a:ext uri="{C183D7F6-B498-43B3-948B-1728B52AA6E4}">
                <adec:decorative xmlns:adec="http://schemas.microsoft.com/office/drawing/2017/decorative" val="1"/>
              </a:ext>
            </a:extLst>
          </p:cNvPr>
          <p:cNvSpPr/>
          <p:nvPr userDrawn="1"/>
        </p:nvSpPr>
        <p:spPr>
          <a:xfrm>
            <a:off x="1067712" y="0"/>
            <a:ext cx="5728216" cy="8455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1838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9/8/20XX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12084944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EA8D8870-8337-4ABD-9EA6-3D5AAB7E42D9}"/>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AC3B2DB-2CCA-4BD4-8D63-98257049E273}"/>
              </a:ext>
              <a:ext uri="{C183D7F6-B498-43B3-948B-1728B52AA6E4}">
                <adec:decorative xmlns:adec="http://schemas.microsoft.com/office/drawing/2017/decorative" val="1"/>
              </a:ext>
            </a:extLst>
          </p:cNvPr>
          <p:cNvSpPr/>
          <p:nvPr userDrawn="1"/>
        </p:nvSpPr>
        <p:spPr>
          <a:xfrm>
            <a:off x="0" y="825689"/>
            <a:ext cx="12192000" cy="52017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itle 1">
            <a:extLst>
              <a:ext uri="{FF2B5EF4-FFF2-40B4-BE49-F238E27FC236}">
                <a16:creationId xmlns:a16="http://schemas.microsoft.com/office/drawing/2014/main" id="{324DAAC3-FA37-4838-A298-327679F99F8A}"/>
              </a:ext>
            </a:extLst>
          </p:cNvPr>
          <p:cNvSpPr>
            <a:spLocks noGrp="1"/>
          </p:cNvSpPr>
          <p:nvPr>
            <p:ph type="ctrTitle" hasCustomPrompt="1"/>
          </p:nvPr>
        </p:nvSpPr>
        <p:spPr>
          <a:xfrm>
            <a:off x="1386629" y="825687"/>
            <a:ext cx="9643772" cy="5201730"/>
          </a:xfrm>
        </p:spPr>
        <p:txBody>
          <a:bodyPr tIns="182880" anchor="ctr" anchorCtr="0">
            <a:noAutofit/>
          </a:bodyPr>
          <a:lstStyle>
            <a:lvl1pPr algn="l">
              <a:lnSpc>
                <a:spcPct val="100000"/>
              </a:lnSpc>
              <a:defRPr sz="4800" cap="all" baseline="0">
                <a:solidFill>
                  <a:schemeClr val="bg1"/>
                </a:solidFill>
              </a:defRPr>
            </a:lvl1pPr>
          </a:lstStyle>
          <a:p>
            <a:r>
              <a:rPr lang="en-US" sz="4400" dirty="0">
                <a:solidFill>
                  <a:schemeClr val="bg1"/>
                </a:solidFill>
              </a:rPr>
              <a:t>CLICK TO ADD TITLE</a:t>
            </a:r>
          </a:p>
        </p:txBody>
      </p:sp>
      <p:sp>
        <p:nvSpPr>
          <p:cNvPr id="56" name="Rectangle 55">
            <a:extLst>
              <a:ext uri="{FF2B5EF4-FFF2-40B4-BE49-F238E27FC236}">
                <a16:creationId xmlns:a16="http://schemas.microsoft.com/office/drawing/2014/main" id="{FB792E4C-AD3B-4E88-8540-E75759746368}"/>
              </a:ext>
              <a:ext uri="{C183D7F6-B498-43B3-948B-1728B52AA6E4}">
                <adec:decorative xmlns:adec="http://schemas.microsoft.com/office/drawing/2017/decorative" val="1"/>
              </a:ext>
            </a:extLst>
          </p:cNvPr>
          <p:cNvSpPr/>
          <p:nvPr userDrawn="1"/>
        </p:nvSpPr>
        <p:spPr>
          <a:xfrm>
            <a:off x="-1" y="889696"/>
            <a:ext cx="1070775" cy="5077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6A32632F-9ED1-4328-BBE3-B4E014156A29}"/>
              </a:ext>
              <a:ext uri="{C183D7F6-B498-43B3-948B-1728B52AA6E4}">
                <adec:decorative xmlns:adec="http://schemas.microsoft.com/office/drawing/2017/decorative" val="1"/>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EA124D3C-01E3-4B96-BDF0-54851D1739D0}"/>
              </a:ext>
              <a:ext uri="{C183D7F6-B498-43B3-948B-1728B52AA6E4}">
                <adec:decorative xmlns:adec="http://schemas.microsoft.com/office/drawing/2017/decorative" val="1"/>
              </a:ext>
            </a:extLst>
          </p:cNvPr>
          <p:cNvSpPr/>
          <p:nvPr userDrawn="1"/>
        </p:nvSpPr>
        <p:spPr>
          <a:xfrm rot="5400000">
            <a:off x="765851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67A64FF-37A7-4837-8033-CBEA22697ECA}"/>
              </a:ext>
              <a:ext uri="{C183D7F6-B498-43B3-948B-1728B52AA6E4}">
                <adec:decorative xmlns:adec="http://schemas.microsoft.com/office/drawing/2017/decorative" val="1"/>
              </a:ext>
            </a:extLst>
          </p:cNvPr>
          <p:cNvSpPr/>
          <p:nvPr userDrawn="1"/>
        </p:nvSpPr>
        <p:spPr>
          <a:xfrm>
            <a:off x="11119516" y="896046"/>
            <a:ext cx="1070775" cy="50777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3FC0C09F-8990-542B-199E-E6FADE2FEEFB}"/>
              </a:ext>
              <a:ext uri="{C183D7F6-B498-43B3-948B-1728B52AA6E4}">
                <adec:decorative xmlns:adec="http://schemas.microsoft.com/office/drawing/2017/decorative" val="1"/>
              </a:ext>
            </a:extLst>
          </p:cNvPr>
          <p:cNvSpPr/>
          <p:nvPr userDrawn="1"/>
        </p:nvSpPr>
        <p:spPr>
          <a:xfrm>
            <a:off x="11119516" y="0"/>
            <a:ext cx="1070775" cy="825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1F6F60C3-341E-9533-2415-66360A254A78}"/>
              </a:ext>
              <a:ext uri="{C183D7F6-B498-43B3-948B-1728B52AA6E4}">
                <adec:decorative xmlns:adec="http://schemas.microsoft.com/office/drawing/2017/decorative" val="1"/>
              </a:ext>
            </a:extLst>
          </p:cNvPr>
          <p:cNvSpPr/>
          <p:nvPr userDrawn="1"/>
        </p:nvSpPr>
        <p:spPr>
          <a:xfrm>
            <a:off x="11119515" y="6027421"/>
            <a:ext cx="1070775" cy="830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94753914"/>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D12B6-57DE-4B63-A723-500B050FB7DD}"/>
              </a:ext>
            </a:extLst>
          </p:cNvPr>
          <p:cNvSpPr/>
          <p:nvPr/>
        </p:nvSpPr>
        <p:spPr>
          <a:xfrm>
            <a:off x="0" y="4215384"/>
            <a:ext cx="12192000" cy="26426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5316" y="1406284"/>
            <a:ext cx="10593694" cy="2597841"/>
          </a:xfrm>
        </p:spPr>
        <p:txBody>
          <a:bodyPr anchor="b">
            <a:normAutofit/>
          </a:bodyPr>
          <a:lstStyle>
            <a:lvl1pPr algn="ctr">
              <a:lnSpc>
                <a:spcPct val="125000"/>
              </a:lnSpc>
              <a:defRPr sz="4400"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18312" y="4527856"/>
            <a:ext cx="6559018" cy="1570245"/>
          </a:xfrm>
        </p:spPr>
        <p:txBody>
          <a:bodyPr anchor="t">
            <a:normAutofit/>
          </a:bodyPr>
          <a:lstStyle>
            <a:lvl1pPr marL="0" indent="0" algn="ctr">
              <a:lnSpc>
                <a:spcPct val="130000"/>
              </a:lnSpc>
              <a:spcBef>
                <a:spcPts val="0"/>
              </a:spcBef>
              <a:buNone/>
              <a:defRPr sz="2400" b="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5F1E2E75-4758-4930-8024-39287C962987}"/>
              </a:ext>
            </a:extLst>
          </p:cNvPr>
          <p:cNvSpPr>
            <a:spLocks noGrp="1"/>
          </p:cNvSpPr>
          <p:nvPr>
            <p:ph type="dt" sz="half" idx="10"/>
          </p:nvPr>
        </p:nvSpPr>
        <p:spPr/>
        <p:txBody>
          <a:bodyPr/>
          <a:lstStyle/>
          <a:p>
            <a:r>
              <a:rPr lang="en-US"/>
              <a:t>9/8/20XX</a:t>
            </a:r>
            <a:endParaRPr lang="en-US" dirty="0"/>
          </a:p>
        </p:txBody>
      </p:sp>
      <p:sp>
        <p:nvSpPr>
          <p:cNvPr id="8" name="Footer Placeholder 7">
            <a:extLst>
              <a:ext uri="{FF2B5EF4-FFF2-40B4-BE49-F238E27FC236}">
                <a16:creationId xmlns:a16="http://schemas.microsoft.com/office/drawing/2014/main" id="{488B9949-402C-42C2-9A94-16590FC0C592}"/>
              </a:ext>
            </a:extLst>
          </p:cNvPr>
          <p:cNvSpPr>
            <a:spLocks noGrp="1"/>
          </p:cNvSpPr>
          <p:nvPr>
            <p:ph type="ftr" sz="quarter" idx="11"/>
          </p:nvPr>
        </p:nvSpPr>
        <p:spPr/>
        <p:txBody>
          <a:bodyPr/>
          <a:lstStyle/>
          <a:p>
            <a:r>
              <a:rPr lang="en-US"/>
              <a:t>Presentation Title</a:t>
            </a:r>
            <a:endParaRPr lang="en-US" dirty="0"/>
          </a:p>
        </p:txBody>
      </p:sp>
      <p:sp>
        <p:nvSpPr>
          <p:cNvPr id="10" name="Slide Number Placeholder 9">
            <a:extLst>
              <a:ext uri="{FF2B5EF4-FFF2-40B4-BE49-F238E27FC236}">
                <a16:creationId xmlns:a16="http://schemas.microsoft.com/office/drawing/2014/main" id="{039D83F6-DAF4-4876-AA41-F246EC970F7D}"/>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11" name="Rectangle 10">
            <a:extLst>
              <a:ext uri="{FF2B5EF4-FFF2-40B4-BE49-F238E27FC236}">
                <a16:creationId xmlns:a16="http://schemas.microsoft.com/office/drawing/2014/main" id="{91613A19-DDA2-44F6-9ED4-F87771C684B8}"/>
              </a:ext>
            </a:extLst>
          </p:cNvPr>
          <p:cNvSpPr/>
          <p:nvPr/>
        </p:nvSpPr>
        <p:spPr>
          <a:xfrm>
            <a:off x="0" y="4215384"/>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75343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376670" y="705114"/>
            <a:ext cx="6172412" cy="2403846"/>
          </a:xfrm>
        </p:spPr>
        <p:txBody>
          <a:bodyPr anchor="b"/>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76670" y="3749040"/>
            <a:ext cx="6172411" cy="2346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9/8/20XX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
        <p:nvSpPr>
          <p:cNvPr id="10" name="Rectangle 9">
            <a:extLst>
              <a:ext uri="{FF2B5EF4-FFF2-40B4-BE49-F238E27FC236}">
                <a16:creationId xmlns:a16="http://schemas.microsoft.com/office/drawing/2014/main" id="{5CE6B9B5-A5D1-4099-B52B-78F39AB0AFCB}"/>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875859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6667" y="658999"/>
            <a:ext cx="6166422" cy="457200"/>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76668" y="1116199"/>
            <a:ext cx="6166422" cy="2062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76668" y="3623098"/>
            <a:ext cx="6166421" cy="457200"/>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5376670" y="4102370"/>
            <a:ext cx="6166419" cy="206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9/8/20XX</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smtClean="0"/>
              <a:pPr/>
              <a:t>‹#›</a:t>
            </a:fld>
            <a:endParaRPr lang="en-US" dirty="0"/>
          </a:p>
        </p:txBody>
      </p:sp>
      <p:sp>
        <p:nvSpPr>
          <p:cNvPr id="10" name="Title 9">
            <a:extLst>
              <a:ext uri="{FF2B5EF4-FFF2-40B4-BE49-F238E27FC236}">
                <a16:creationId xmlns:a16="http://schemas.microsoft.com/office/drawing/2014/main" id="{D26B370B-8381-431F-9492-0EA1205113EE}"/>
              </a:ext>
            </a:extLst>
          </p:cNvPr>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DCA89085-2231-4A9C-B23C-B199A9DD26C5}"/>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415215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5CD215-1C45-48A0-8534-39FFE8A7C95A}" type="datetime1">
              <a:rPr lang="en-US" smtClean="0"/>
              <a:t>10/17/2025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 useBgFill="1">
        <p:nvSpPr>
          <p:cNvPr id="6" name="Rectangle 5">
            <a:extLst>
              <a:ext uri="{FF2B5EF4-FFF2-40B4-BE49-F238E27FC236}">
                <a16:creationId xmlns:a16="http://schemas.microsoft.com/office/drawing/2014/main" id="{94837D5C-EE88-BE2B-5940-6A8E20CAEEC6}"/>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7D6331A-AE6C-3009-DDD4-1671FF7E0F3D}"/>
              </a:ext>
              <a:ext uri="{C183D7F6-B498-43B3-948B-1728B52AA6E4}">
                <adec:decorative xmlns:adec="http://schemas.microsoft.com/office/drawing/2017/decorative" val="1"/>
              </a:ext>
            </a:extLst>
          </p:cNvPr>
          <p:cNvSpPr/>
          <p:nvPr userDrawn="1"/>
        </p:nvSpPr>
        <p:spPr>
          <a:xfrm>
            <a:off x="0" y="825689"/>
            <a:ext cx="12192000" cy="52017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8D7D28B-DE67-0B99-CDEB-A037FFC568ED}"/>
              </a:ext>
              <a:ext uri="{C183D7F6-B498-43B3-948B-1728B52AA6E4}">
                <adec:decorative xmlns:adec="http://schemas.microsoft.com/office/drawing/2017/decorative" val="1"/>
              </a:ext>
            </a:extLst>
          </p:cNvPr>
          <p:cNvSpPr/>
          <p:nvPr userDrawn="1"/>
        </p:nvSpPr>
        <p:spPr>
          <a:xfrm>
            <a:off x="-1" y="889696"/>
            <a:ext cx="1070775" cy="5077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8B9F3E3-6134-5423-F75E-B36E71A65278}"/>
              </a:ext>
              <a:ext uri="{C183D7F6-B498-43B3-948B-1728B52AA6E4}">
                <adec:decorative xmlns:adec="http://schemas.microsoft.com/office/drawing/2017/decorative" val="1"/>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B1F677F-A1EC-4CDA-E80E-4B3695465156}"/>
              </a:ext>
              <a:ext uri="{C183D7F6-B498-43B3-948B-1728B52AA6E4}">
                <adec:decorative xmlns:adec="http://schemas.microsoft.com/office/drawing/2017/decorative" val="1"/>
              </a:ext>
            </a:extLst>
          </p:cNvPr>
          <p:cNvSpPr/>
          <p:nvPr userDrawn="1"/>
        </p:nvSpPr>
        <p:spPr>
          <a:xfrm rot="5400000">
            <a:off x="765851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F1E2C06-C49E-A5AA-07A3-D134EFA3D29E}"/>
              </a:ext>
              <a:ext uri="{C183D7F6-B498-43B3-948B-1728B52AA6E4}">
                <adec:decorative xmlns:adec="http://schemas.microsoft.com/office/drawing/2017/decorative" val="1"/>
              </a:ext>
            </a:extLst>
          </p:cNvPr>
          <p:cNvSpPr/>
          <p:nvPr userDrawn="1"/>
        </p:nvSpPr>
        <p:spPr>
          <a:xfrm>
            <a:off x="11119516" y="896046"/>
            <a:ext cx="1070775" cy="50777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2BA39D8-E4F7-CD36-B80A-49D228C0FCA3}"/>
              </a:ext>
              <a:ext uri="{C183D7F6-B498-43B3-948B-1728B52AA6E4}">
                <adec:decorative xmlns:adec="http://schemas.microsoft.com/office/drawing/2017/decorative" val="1"/>
              </a:ext>
            </a:extLst>
          </p:cNvPr>
          <p:cNvSpPr/>
          <p:nvPr userDrawn="1"/>
        </p:nvSpPr>
        <p:spPr>
          <a:xfrm>
            <a:off x="11119516" y="0"/>
            <a:ext cx="1070775" cy="825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06F4721-4B2C-0638-8409-054F6738EAFD}"/>
              </a:ext>
              <a:ext uri="{C183D7F6-B498-43B3-948B-1728B52AA6E4}">
                <adec:decorative xmlns:adec="http://schemas.microsoft.com/office/drawing/2017/decorative" val="1"/>
              </a:ext>
            </a:extLst>
          </p:cNvPr>
          <p:cNvSpPr/>
          <p:nvPr userDrawn="1"/>
        </p:nvSpPr>
        <p:spPr>
          <a:xfrm>
            <a:off x="11119515" y="6027421"/>
            <a:ext cx="1070775" cy="830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789478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CF41D3-C6B9-4E99-9321-87C4E2168F46}"/>
              </a:ext>
            </a:extLst>
          </p:cNvPr>
          <p:cNvSpPr>
            <a:spLocks noGrp="1"/>
          </p:cNvSpPr>
          <p:nvPr>
            <p:ph type="dt" sz="half" idx="10"/>
          </p:nvPr>
        </p:nvSpPr>
        <p:spPr/>
        <p:txBody>
          <a:bodyPr/>
          <a:lstStyle/>
          <a:p>
            <a:r>
              <a:rPr lang="en-US"/>
              <a:t>9/8/20XX</a:t>
            </a:r>
            <a:endParaRPr lang="en-US" dirty="0"/>
          </a:p>
        </p:txBody>
      </p:sp>
      <p:sp>
        <p:nvSpPr>
          <p:cNvPr id="6" name="Footer Placeholder 5">
            <a:extLst>
              <a:ext uri="{FF2B5EF4-FFF2-40B4-BE49-F238E27FC236}">
                <a16:creationId xmlns:a16="http://schemas.microsoft.com/office/drawing/2014/main" id="{8B5BC6EB-07B1-46AF-AC33-E998BC6AA433}"/>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73E3A0C1-6562-4819-9E88-4C1378FD5DE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938225541"/>
      </p:ext>
    </p:extLst>
  </p:cSld>
  <p:clrMapOvr>
    <a:masterClrMapping/>
  </p:clrMapOvr>
  <p:hf sldNum="0" hdr="0" ftr="0" dt="0"/>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CA29BA-0143-49FF-8608-DB1623D99537}"/>
              </a:ext>
            </a:extLst>
          </p:cNvPr>
          <p:cNvSpPr/>
          <p:nvPr/>
        </p:nvSpPr>
        <p:spPr>
          <a:xfrm>
            <a:off x="0" y="0"/>
            <a:ext cx="8248592"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53015" y="640079"/>
            <a:ext cx="2796066" cy="2551751"/>
          </a:xfrm>
        </p:spPr>
        <p:txBody>
          <a:bodyPr anchor="b">
            <a:normAutofit/>
          </a:bodyPr>
          <a:lstStyle>
            <a:lvl1pPr algn="l">
              <a:lnSpc>
                <a:spcPct val="135000"/>
              </a:lnSpc>
              <a:defRPr sz="3200"/>
            </a:lvl1pPr>
          </a:lstStyle>
          <a:p>
            <a:r>
              <a:rPr lang="en-US"/>
              <a:t>Click to edit Master title style</a:t>
            </a:r>
            <a:endParaRPr lang="en-US" dirty="0"/>
          </a:p>
        </p:txBody>
      </p:sp>
      <p:sp>
        <p:nvSpPr>
          <p:cNvPr id="3" name="Content Placeholder 2"/>
          <p:cNvSpPr>
            <a:spLocks noGrp="1"/>
          </p:cNvSpPr>
          <p:nvPr>
            <p:ph idx="1"/>
          </p:nvPr>
        </p:nvSpPr>
        <p:spPr>
          <a:xfrm>
            <a:off x="638818" y="640078"/>
            <a:ext cx="6969693" cy="5455921"/>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8753015" y="3223803"/>
            <a:ext cx="2796066" cy="2872197"/>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3010CF18-370D-4E80-AE4C-396FFDFCAE5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C5EBFE9C-5A22-4462-9C51-E00C03F55C3D}"/>
              </a:ext>
            </a:extLst>
          </p:cNvPr>
          <p:cNvSpPr>
            <a:spLocks noGrp="1"/>
          </p:cNvSpPr>
          <p:nvPr>
            <p:ph type="dt" sz="half" idx="10"/>
          </p:nvPr>
        </p:nvSpPr>
        <p:spPr>
          <a:xfrm>
            <a:off x="8753015" y="6309360"/>
            <a:ext cx="1734207" cy="457200"/>
          </a:xfrm>
        </p:spPr>
        <p:txBody>
          <a:bodyPr/>
          <a:lstStyle>
            <a:lvl1pPr algn="l">
              <a:defRPr/>
            </a:lvl1pPr>
          </a:lstStyle>
          <a:p>
            <a:r>
              <a:rPr lang="en-US"/>
              <a:t>9/8/20XX</a:t>
            </a:r>
            <a:endParaRPr lang="en-US" dirty="0"/>
          </a:p>
        </p:txBody>
      </p:sp>
      <p:sp>
        <p:nvSpPr>
          <p:cNvPr id="11" name="Footer Placeholder 10">
            <a:extLst>
              <a:ext uri="{FF2B5EF4-FFF2-40B4-BE49-F238E27FC236}">
                <a16:creationId xmlns:a16="http://schemas.microsoft.com/office/drawing/2014/main" id="{2EBBFF2E-AA66-4B76-9139-CB000B5A45D5}"/>
              </a:ext>
            </a:extLst>
          </p:cNvPr>
          <p:cNvSpPr>
            <a:spLocks noGrp="1"/>
          </p:cNvSpPr>
          <p:nvPr>
            <p:ph type="ftr" sz="quarter" idx="11"/>
          </p:nvPr>
        </p:nvSpPr>
        <p:spPr>
          <a:xfrm>
            <a:off x="638818" y="6309360"/>
            <a:ext cx="6993867" cy="457200"/>
          </a:xfrm>
        </p:spPr>
        <p:txBody>
          <a:bodyPr/>
          <a:lstStyle/>
          <a:p>
            <a:r>
              <a:rPr lang="en-US"/>
              <a:t>Presentation Title</a:t>
            </a:r>
            <a:endParaRPr lang="en-US" dirty="0"/>
          </a:p>
        </p:txBody>
      </p:sp>
      <p:sp>
        <p:nvSpPr>
          <p:cNvPr id="12" name="Slide Number Placeholder 11">
            <a:extLst>
              <a:ext uri="{FF2B5EF4-FFF2-40B4-BE49-F238E27FC236}">
                <a16:creationId xmlns:a16="http://schemas.microsoft.com/office/drawing/2014/main" id="{A44F64C4-BF20-4F6B-B650-57C71C828A68}"/>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804140893"/>
      </p:ext>
    </p:extLst>
  </p:cSld>
  <p:clrMapOvr>
    <a:masterClrMapping/>
  </p:clrMapOvr>
  <p:hf sldNum="0" hdr="0" ftr="0" dt="0"/>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4996" y="640079"/>
            <a:ext cx="2714085" cy="2695903"/>
          </a:xfrm>
        </p:spPr>
        <p:txBody>
          <a:bodyPr anchor="b">
            <a:noAutofit/>
          </a:bodyPr>
          <a:lstStyle>
            <a:lvl1pPr algn="l">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248592"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8834996" y="3429000"/>
            <a:ext cx="2714085" cy="2508026"/>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90949BC8-9ABF-49F6-851C-5DB0B86CA70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04E1EE21-E3FA-4D43-B224-C664959637B0}"/>
              </a:ext>
            </a:extLst>
          </p:cNvPr>
          <p:cNvSpPr>
            <a:spLocks noGrp="1"/>
          </p:cNvSpPr>
          <p:nvPr>
            <p:ph type="dt" sz="half" idx="10"/>
          </p:nvPr>
        </p:nvSpPr>
        <p:spPr>
          <a:xfrm>
            <a:off x="8834997" y="6309360"/>
            <a:ext cx="1645920" cy="457200"/>
          </a:xfrm>
        </p:spPr>
        <p:txBody>
          <a:bodyPr/>
          <a:lstStyle/>
          <a:p>
            <a:r>
              <a:rPr lang="en-US"/>
              <a:t>9/8/20XX</a:t>
            </a:r>
            <a:endParaRPr lang="en-US" dirty="0"/>
          </a:p>
        </p:txBody>
      </p:sp>
      <p:sp>
        <p:nvSpPr>
          <p:cNvPr id="7" name="Slide Number Placeholder 6">
            <a:extLst>
              <a:ext uri="{FF2B5EF4-FFF2-40B4-BE49-F238E27FC236}">
                <a16:creationId xmlns:a16="http://schemas.microsoft.com/office/drawing/2014/main" id="{A32D7F83-8993-4ED4-9F02-663CC085052F}"/>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6" name="Footer Placeholder 5">
            <a:extLst>
              <a:ext uri="{FF2B5EF4-FFF2-40B4-BE49-F238E27FC236}">
                <a16:creationId xmlns:a16="http://schemas.microsoft.com/office/drawing/2014/main" id="{8E3678B7-E511-4CE1-BEE5-89E959B9BFD6}"/>
              </a:ext>
            </a:extLst>
          </p:cNvPr>
          <p:cNvSpPr>
            <a:spLocks noGrp="1"/>
          </p:cNvSpPr>
          <p:nvPr>
            <p:ph type="ftr" sz="quarter" idx="11"/>
          </p:nvPr>
        </p:nvSpPr>
        <p:spPr>
          <a:xfrm>
            <a:off x="640080" y="6309360"/>
            <a:ext cx="4946592" cy="457200"/>
          </a:xfrm>
        </p:spPr>
        <p:txBody>
          <a:bodyPr/>
          <a:lstStyle>
            <a:lvl1pPr>
              <a:defRPr>
                <a:solidFill>
                  <a:srgbClr val="FFFFFF"/>
                </a:solidFill>
                <a:effectLst>
                  <a:outerShdw blurRad="50800" dist="38100" dir="2700000" algn="tl" rotWithShape="0">
                    <a:prstClr val="black">
                      <a:alpha val="43000"/>
                    </a:prstClr>
                  </a:outerShdw>
                </a:effectLst>
              </a:defRPr>
            </a:lvl1pPr>
          </a:lstStyle>
          <a:p>
            <a:r>
              <a:rPr lang="en-US"/>
              <a:t>Presentation Title</a:t>
            </a:r>
            <a:endParaRPr lang="en-US" dirty="0"/>
          </a:p>
        </p:txBody>
      </p:sp>
    </p:spTree>
    <p:extLst>
      <p:ext uri="{BB962C8B-B14F-4D97-AF65-F5344CB8AC3E}">
        <p14:creationId xmlns:p14="http://schemas.microsoft.com/office/powerpoint/2010/main" val="137063196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2917"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r>
              <a:rPr lang="en-US"/>
              <a:t>9/8/20XX</a:t>
            </a:r>
            <a:endParaRPr lang="en-US" dirty="0"/>
          </a:p>
        </p:txBody>
      </p:sp>
      <p:sp>
        <p:nvSpPr>
          <p:cNvPr id="5" name="Footer Placeholder 4"/>
          <p:cNvSpPr>
            <a:spLocks noGrp="1"/>
          </p:cNvSpPr>
          <p:nvPr>
            <p:ph type="ftr" sz="quarter" idx="3"/>
          </p:nvPr>
        </p:nvSpPr>
        <p:spPr>
          <a:xfrm>
            <a:off x="5376670" y="6309360"/>
            <a:ext cx="494659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r>
              <a:rPr lang="en-US"/>
              <a:t>Presentation Title</a:t>
            </a:r>
            <a:endParaRPr lang="en-US" dirty="0"/>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54897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2" r:id="rId14"/>
    <p:sldLayoutId id="2147483703" r:id="rId15"/>
    <p:sldLayoutId id="2147483704" r:id="rId16"/>
    <p:sldLayoutId id="2147483706" r:id="rId17"/>
    <p:sldLayoutId id="2147483707" r:id="rId18"/>
    <p:sldLayoutId id="2147483709" r:id="rId19"/>
    <p:sldLayoutId id="2147483682" r:id="rId20"/>
  </p:sldLayoutIdLst>
  <p:hf sldNum="0" hdr="0" ftr="0" dt="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14B6A3-5F3E-4909-8ED5-87FE82492264}"/>
              </a:ext>
            </a:extLst>
          </p:cNvPr>
          <p:cNvSpPr>
            <a:spLocks noGrp="1"/>
          </p:cNvSpPr>
          <p:nvPr>
            <p:ph type="ctrTitle"/>
          </p:nvPr>
        </p:nvSpPr>
        <p:spPr/>
        <p:txBody>
          <a:bodyPr vert="horz" lIns="109728" tIns="109728" rIns="109728" bIns="91440" rtlCol="0" anchor="ctr">
            <a:normAutofit/>
          </a:bodyPr>
          <a:lstStyle/>
          <a:p>
            <a:r>
              <a:rPr lang="en-US" dirty="0"/>
              <a:t>North Carolina State highway Patrol </a:t>
            </a:r>
          </a:p>
        </p:txBody>
      </p:sp>
    </p:spTree>
    <p:extLst>
      <p:ext uri="{BB962C8B-B14F-4D97-AF65-F5344CB8AC3E}">
        <p14:creationId xmlns:p14="http://schemas.microsoft.com/office/powerpoint/2010/main" val="2323907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A screenshot of a video game&#10;&#10;AI-generated content may be incorrect.">
            <a:extLst>
              <a:ext uri="{FF2B5EF4-FFF2-40B4-BE49-F238E27FC236}">
                <a16:creationId xmlns:a16="http://schemas.microsoft.com/office/drawing/2014/main" id="{C5BDC880-E21B-5B9E-723C-878C562FB119}"/>
              </a:ext>
            </a:extLst>
          </p:cNvPr>
          <p:cNvPicPr>
            <a:picLocks noChangeAspect="1"/>
          </p:cNvPicPr>
          <p:nvPr/>
        </p:nvPicPr>
        <p:blipFill>
          <a:blip r:embed="rId2"/>
          <a:srcRect t="15431" b="5064"/>
          <a:stretch>
            <a:fillRect/>
          </a:stretch>
        </p:blipFill>
        <p:spPr>
          <a:xfrm>
            <a:off x="20" y="10"/>
            <a:ext cx="12191981" cy="6857990"/>
          </a:xfrm>
          <a:prstGeom prst="rect">
            <a:avLst/>
          </a:prstGeom>
        </p:spPr>
      </p:pic>
    </p:spTree>
    <p:extLst>
      <p:ext uri="{BB962C8B-B14F-4D97-AF65-F5344CB8AC3E}">
        <p14:creationId xmlns:p14="http://schemas.microsoft.com/office/powerpoint/2010/main" val="312845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ountain&#10;&#10;AI-generated content may be incorrect.">
            <a:extLst>
              <a:ext uri="{FF2B5EF4-FFF2-40B4-BE49-F238E27FC236}">
                <a16:creationId xmlns:a16="http://schemas.microsoft.com/office/drawing/2014/main" id="{5E19B76F-9972-03E8-DC75-D4485AB0CD61}"/>
              </a:ext>
            </a:extLst>
          </p:cNvPr>
          <p:cNvPicPr>
            <a:picLocks noChangeAspect="1"/>
          </p:cNvPicPr>
          <p:nvPr/>
        </p:nvPicPr>
        <p:blipFill>
          <a:blip r:embed="rId2"/>
          <a:stretch>
            <a:fillRect/>
          </a:stretch>
        </p:blipFill>
        <p:spPr>
          <a:xfrm>
            <a:off x="1109271" y="0"/>
            <a:ext cx="9968459" cy="6858000"/>
          </a:xfrm>
          <a:prstGeom prst="rect">
            <a:avLst/>
          </a:prstGeom>
        </p:spPr>
      </p:pic>
    </p:spTree>
    <p:extLst>
      <p:ext uri="{BB962C8B-B14F-4D97-AF65-F5344CB8AC3E}">
        <p14:creationId xmlns:p14="http://schemas.microsoft.com/office/powerpoint/2010/main" val="891807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12AAD3-1EC6-0D5C-F61E-0BE50DDB51AB}"/>
              </a:ext>
            </a:extLst>
          </p:cNvPr>
          <p:cNvPicPr>
            <a:picLocks noChangeAspect="1"/>
          </p:cNvPicPr>
          <p:nvPr/>
        </p:nvPicPr>
        <p:blipFill>
          <a:blip r:embed="rId2"/>
          <a:stretch>
            <a:fillRect/>
          </a:stretch>
        </p:blipFill>
        <p:spPr>
          <a:xfrm>
            <a:off x="1917290" y="0"/>
            <a:ext cx="8480323" cy="6857999"/>
          </a:xfrm>
          <a:prstGeom prst="rect">
            <a:avLst/>
          </a:prstGeom>
        </p:spPr>
      </p:pic>
    </p:spTree>
    <p:extLst>
      <p:ext uri="{BB962C8B-B14F-4D97-AF65-F5344CB8AC3E}">
        <p14:creationId xmlns:p14="http://schemas.microsoft.com/office/powerpoint/2010/main" val="2910569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638A302B-B925-5EE3-67A2-26217715FE61}"/>
              </a:ext>
            </a:extLst>
          </p:cNvPr>
          <p:cNvGraphicFramePr>
            <a:graphicFrameLocks noChangeAspect="1"/>
          </p:cNvGraphicFramePr>
          <p:nvPr>
            <p:extLst>
              <p:ext uri="{D42A27DB-BD31-4B8C-83A1-F6EECF244321}">
                <p14:modId xmlns:p14="http://schemas.microsoft.com/office/powerpoint/2010/main" val="794151943"/>
              </p:ext>
            </p:extLst>
          </p:nvPr>
        </p:nvGraphicFramePr>
        <p:xfrm>
          <a:off x="0" y="0"/>
          <a:ext cx="12192000" cy="6835039"/>
        </p:xfrm>
        <a:graphic>
          <a:graphicData uri="http://schemas.openxmlformats.org/presentationml/2006/ole">
            <mc:AlternateContent xmlns:mc="http://schemas.openxmlformats.org/markup-compatibility/2006">
              <mc:Choice xmlns:v="urn:schemas-microsoft-com:vml" Requires="v">
                <p:oleObj name="Acrobat Document" r:id="rId3" imgW="9600881" imgH="5828904" progId="AcroExch.Document.DC">
                  <p:embed/>
                </p:oleObj>
              </mc:Choice>
              <mc:Fallback>
                <p:oleObj name="Acrobat Document" r:id="rId3" imgW="9600881" imgH="5828904" progId="AcroExch.Document.DC">
                  <p:embed/>
                  <p:pic>
                    <p:nvPicPr>
                      <p:cNvPr id="0" name=""/>
                      <p:cNvPicPr/>
                      <p:nvPr/>
                    </p:nvPicPr>
                    <p:blipFill>
                      <a:blip r:embed="rId4"/>
                      <a:stretch>
                        <a:fillRect/>
                      </a:stretch>
                    </p:blipFill>
                    <p:spPr>
                      <a:xfrm>
                        <a:off x="0" y="0"/>
                        <a:ext cx="12192000" cy="6835039"/>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7F2F1AF0-E452-8BA9-24D1-03D316DD6145}"/>
              </a:ext>
            </a:extLst>
          </p:cNvPr>
          <p:cNvSpPr txBox="1"/>
          <p:nvPr/>
        </p:nvSpPr>
        <p:spPr>
          <a:xfrm>
            <a:off x="3613355" y="958645"/>
            <a:ext cx="6209071" cy="523220"/>
          </a:xfrm>
          <a:prstGeom prst="rect">
            <a:avLst/>
          </a:prstGeom>
          <a:noFill/>
        </p:spPr>
        <p:txBody>
          <a:bodyPr wrap="square" rtlCol="0">
            <a:spAutoFit/>
          </a:bodyPr>
          <a:lstStyle/>
          <a:p>
            <a:r>
              <a:rPr lang="en-US" sz="2800" dirty="0" err="1"/>
              <a:t>Quarterhill</a:t>
            </a:r>
            <a:r>
              <a:rPr lang="en-US" sz="2800" dirty="0"/>
              <a:t> Concept Drawing </a:t>
            </a:r>
          </a:p>
        </p:txBody>
      </p:sp>
    </p:spTree>
    <p:extLst>
      <p:ext uri="{BB962C8B-B14F-4D97-AF65-F5344CB8AC3E}">
        <p14:creationId xmlns:p14="http://schemas.microsoft.com/office/powerpoint/2010/main" val="4153247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7D178-CD46-7ECF-7AFC-8F690F7B67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117EB0-F8A7-198E-7770-18A259D67008}"/>
              </a:ext>
            </a:extLst>
          </p:cNvPr>
          <p:cNvSpPr>
            <a:spLocks noGrp="1"/>
          </p:cNvSpPr>
          <p:nvPr>
            <p:ph type="title"/>
          </p:nvPr>
        </p:nvSpPr>
        <p:spPr>
          <a:xfrm>
            <a:off x="648935" y="91439"/>
            <a:ext cx="10900146" cy="1176922"/>
          </a:xfrm>
        </p:spPr>
        <p:txBody>
          <a:bodyPr/>
          <a:lstStyle/>
          <a:p>
            <a:r>
              <a:rPr lang="en-US" dirty="0"/>
              <a:t>Solution Integrate the Welcome Centers with the Weigh Stations</a:t>
            </a:r>
          </a:p>
        </p:txBody>
      </p:sp>
      <p:sp>
        <p:nvSpPr>
          <p:cNvPr id="3" name="Content Placeholder 2">
            <a:extLst>
              <a:ext uri="{FF2B5EF4-FFF2-40B4-BE49-F238E27FC236}">
                <a16:creationId xmlns:a16="http://schemas.microsoft.com/office/drawing/2014/main" id="{B00813D7-73C3-07AA-CD3D-CBDD1D2FEE25}"/>
              </a:ext>
            </a:extLst>
          </p:cNvPr>
          <p:cNvSpPr>
            <a:spLocks noGrp="1"/>
          </p:cNvSpPr>
          <p:nvPr>
            <p:ph sz="quarter" idx="14"/>
          </p:nvPr>
        </p:nvSpPr>
        <p:spPr>
          <a:xfrm>
            <a:off x="648934" y="1646102"/>
            <a:ext cx="11223517" cy="4160520"/>
          </a:xfrm>
        </p:spPr>
        <p:txBody>
          <a:bodyPr>
            <a:normAutofit/>
          </a:bodyPr>
          <a:lstStyle/>
          <a:p>
            <a:r>
              <a:rPr lang="en-US" dirty="0"/>
              <a:t>Troopers will be able to sit inside the Welcome Center and monitor the “Weigh Station/Virtual Weigh Station”.</a:t>
            </a:r>
          </a:p>
          <a:p>
            <a:endParaRPr lang="en-US" dirty="0"/>
          </a:p>
          <a:p>
            <a:r>
              <a:rPr lang="en-US" dirty="0"/>
              <a:t>If they see a truck that they want to inspect they can direct the truck to enter the Welcome Center.  </a:t>
            </a:r>
          </a:p>
          <a:p>
            <a:endParaRPr lang="en-US" dirty="0"/>
          </a:p>
          <a:p>
            <a:r>
              <a:rPr lang="en-US" dirty="0"/>
              <a:t>The Trooper will have plenty of room inside the truck parking at the Welcome Center to conduct truck inspections. We even have access to the fair grounds parking lot to place out of service trucks. </a:t>
            </a:r>
          </a:p>
          <a:p>
            <a:endParaRPr lang="en-US" dirty="0"/>
          </a:p>
        </p:txBody>
      </p:sp>
    </p:spTree>
    <p:extLst>
      <p:ext uri="{BB962C8B-B14F-4D97-AF65-F5344CB8AC3E}">
        <p14:creationId xmlns:p14="http://schemas.microsoft.com/office/powerpoint/2010/main" val="1667010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4081DB-1923-4878-AB15-AD54F35A1DC7}"/>
              </a:ext>
            </a:extLst>
          </p:cNvPr>
          <p:cNvSpPr>
            <a:spLocks noGrp="1"/>
          </p:cNvSpPr>
          <p:nvPr>
            <p:ph type="title"/>
          </p:nvPr>
        </p:nvSpPr>
        <p:spPr/>
        <p:txBody>
          <a:bodyPr/>
          <a:lstStyle/>
          <a:p>
            <a:pPr algn="ctr"/>
            <a:r>
              <a:rPr lang="en-US" dirty="0"/>
              <a:t>Questions??</a:t>
            </a:r>
          </a:p>
        </p:txBody>
      </p:sp>
      <p:sp>
        <p:nvSpPr>
          <p:cNvPr id="5" name="Content Placeholder 4">
            <a:extLst>
              <a:ext uri="{FF2B5EF4-FFF2-40B4-BE49-F238E27FC236}">
                <a16:creationId xmlns:a16="http://schemas.microsoft.com/office/drawing/2014/main" id="{5755816F-F516-477A-8EF2-D8CA20267590}"/>
              </a:ext>
            </a:extLst>
          </p:cNvPr>
          <p:cNvSpPr>
            <a:spLocks noGrp="1"/>
          </p:cNvSpPr>
          <p:nvPr>
            <p:ph idx="1"/>
          </p:nvPr>
        </p:nvSpPr>
        <p:spPr/>
        <p:txBody>
          <a:bodyPr>
            <a:normAutofit/>
          </a:bodyPr>
          <a:lstStyle/>
          <a:p>
            <a:r>
              <a:rPr lang="en-US" dirty="0"/>
              <a:t>Kendell Jackson</a:t>
            </a:r>
          </a:p>
          <a:p>
            <a:r>
              <a:rPr lang="en-US" dirty="0"/>
              <a:t>336 488-8014</a:t>
            </a:r>
          </a:p>
          <a:p>
            <a:r>
              <a:rPr lang="en-US" dirty="0"/>
              <a:t>Kendell.jackson@ncshp.gov</a:t>
            </a:r>
          </a:p>
        </p:txBody>
      </p:sp>
    </p:spTree>
    <p:extLst>
      <p:ext uri="{BB962C8B-B14F-4D97-AF65-F5344CB8AC3E}">
        <p14:creationId xmlns:p14="http://schemas.microsoft.com/office/powerpoint/2010/main" val="798203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DE6B89-9484-4E50-8387-C55E031D8549}"/>
              </a:ext>
            </a:extLst>
          </p:cNvPr>
          <p:cNvSpPr>
            <a:spLocks noGrp="1"/>
          </p:cNvSpPr>
          <p:nvPr>
            <p:ph type="title"/>
          </p:nvPr>
        </p:nvSpPr>
        <p:spPr>
          <a:xfrm>
            <a:off x="787178" y="1361923"/>
            <a:ext cx="6623040" cy="865083"/>
          </a:xfrm>
        </p:spPr>
        <p:txBody>
          <a:bodyPr>
            <a:normAutofit/>
          </a:bodyPr>
          <a:lstStyle/>
          <a:p>
            <a:r>
              <a:rPr lang="en-US" dirty="0"/>
              <a:t>Weigh in Motion Technology</a:t>
            </a:r>
          </a:p>
        </p:txBody>
      </p:sp>
      <p:sp>
        <p:nvSpPr>
          <p:cNvPr id="5" name="Content Placeholder 4">
            <a:extLst>
              <a:ext uri="{FF2B5EF4-FFF2-40B4-BE49-F238E27FC236}">
                <a16:creationId xmlns:a16="http://schemas.microsoft.com/office/drawing/2014/main" id="{30EB58E2-A9A0-481A-8B5B-381B836CE40B}"/>
              </a:ext>
            </a:extLst>
          </p:cNvPr>
          <p:cNvSpPr>
            <a:spLocks noGrp="1"/>
          </p:cNvSpPr>
          <p:nvPr>
            <p:ph sz="quarter" idx="14"/>
          </p:nvPr>
        </p:nvSpPr>
        <p:spPr/>
        <p:txBody>
          <a:bodyPr>
            <a:normAutofit lnSpcReduction="10000"/>
          </a:bodyPr>
          <a:lstStyle/>
          <a:p>
            <a:r>
              <a:rPr lang="en-US" dirty="0"/>
              <a:t>Autonomous Truck Weigh Station By-Pass</a:t>
            </a:r>
          </a:p>
          <a:p>
            <a:r>
              <a:rPr lang="en-US" dirty="0"/>
              <a:t>	FHWA Size and Weight Plan</a:t>
            </a:r>
          </a:p>
          <a:p>
            <a:r>
              <a:rPr lang="en-US" dirty="0"/>
              <a:t>	Violation Notification Test Location</a:t>
            </a:r>
          </a:p>
          <a:p>
            <a:endParaRPr lang="en-US" dirty="0"/>
          </a:p>
          <a:p>
            <a:r>
              <a:rPr lang="en-US" dirty="0"/>
              <a:t>Creative Use of Screening Tools (WIM)</a:t>
            </a:r>
          </a:p>
          <a:p>
            <a:endParaRPr lang="en-US" dirty="0"/>
          </a:p>
          <a:p>
            <a:endParaRPr lang="en-US" dirty="0"/>
          </a:p>
        </p:txBody>
      </p:sp>
    </p:spTree>
    <p:extLst>
      <p:ext uri="{BB962C8B-B14F-4D97-AF65-F5344CB8AC3E}">
        <p14:creationId xmlns:p14="http://schemas.microsoft.com/office/powerpoint/2010/main" val="3318299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14B6A3-5F3E-4909-8ED5-87FE82492264}"/>
              </a:ext>
            </a:extLst>
          </p:cNvPr>
          <p:cNvSpPr>
            <a:spLocks noGrp="1"/>
          </p:cNvSpPr>
          <p:nvPr>
            <p:ph type="ctrTitle"/>
          </p:nvPr>
        </p:nvSpPr>
        <p:spPr/>
        <p:txBody>
          <a:bodyPr vert="horz" lIns="109728" tIns="109728" rIns="109728" bIns="91440" rtlCol="0" anchor="ctr">
            <a:normAutofit/>
          </a:bodyPr>
          <a:lstStyle/>
          <a:p>
            <a:r>
              <a:rPr lang="en-US" dirty="0"/>
              <a:t>Autonomous Truck Weigh Station By-Pass</a:t>
            </a:r>
            <a:br>
              <a:rPr lang="en-US" dirty="0"/>
            </a:br>
            <a:endParaRPr lang="en-US" dirty="0"/>
          </a:p>
        </p:txBody>
      </p:sp>
      <p:pic>
        <p:nvPicPr>
          <p:cNvPr id="41" name="Picture Placeholder 40" descr="A large room with glass walls&#10;">
            <a:extLst>
              <a:ext uri="{FF2B5EF4-FFF2-40B4-BE49-F238E27FC236}">
                <a16:creationId xmlns:a16="http://schemas.microsoft.com/office/drawing/2014/main" id="{9FB4A3D7-302B-4FAB-B9BD-5F75A796AC7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7980" r="7980"/>
          <a:stretch/>
        </p:blipFill>
        <p:spPr/>
      </p:pic>
    </p:spTree>
    <p:extLst>
      <p:ext uri="{BB962C8B-B14F-4D97-AF65-F5344CB8AC3E}">
        <p14:creationId xmlns:p14="http://schemas.microsoft.com/office/powerpoint/2010/main" val="2916022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14B6A3-5F3E-4909-8ED5-87FE82492264}"/>
              </a:ext>
            </a:extLst>
          </p:cNvPr>
          <p:cNvSpPr>
            <a:spLocks noGrp="1"/>
          </p:cNvSpPr>
          <p:nvPr>
            <p:ph type="ctrTitle"/>
          </p:nvPr>
        </p:nvSpPr>
        <p:spPr/>
        <p:txBody>
          <a:bodyPr vert="horz" lIns="109728" tIns="109728" rIns="109728" bIns="91440" rtlCol="0" anchor="b">
            <a:normAutofit/>
          </a:bodyPr>
          <a:lstStyle/>
          <a:p>
            <a:endParaRPr lang="en-US" dirty="0"/>
          </a:p>
        </p:txBody>
      </p:sp>
      <p:pic>
        <p:nvPicPr>
          <p:cNvPr id="1026" name="Picture 2" descr="3,400+ Autonomous Truck Stock Photos, Pictures &amp; Royalty ...">
            <a:extLst>
              <a:ext uri="{FF2B5EF4-FFF2-40B4-BE49-F238E27FC236}">
                <a16:creationId xmlns:a16="http://schemas.microsoft.com/office/drawing/2014/main" id="{024D40CD-239E-7BD3-4373-430CC63707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509" y="1044257"/>
            <a:ext cx="7757651" cy="488459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32A97712-D220-AD38-FC4B-5580573322C1}"/>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11549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0E0F-10C6-298A-C347-E831FFF4ECB8}"/>
              </a:ext>
            </a:extLst>
          </p:cNvPr>
          <p:cNvSpPr>
            <a:spLocks noGrp="1"/>
          </p:cNvSpPr>
          <p:nvPr>
            <p:ph type="title"/>
          </p:nvPr>
        </p:nvSpPr>
        <p:spPr/>
        <p:txBody>
          <a:bodyPr/>
          <a:lstStyle/>
          <a:p>
            <a:r>
              <a:rPr lang="en-US" dirty="0"/>
              <a:t>2026 Size and Weight Plan</a:t>
            </a:r>
          </a:p>
        </p:txBody>
      </p:sp>
      <p:sp>
        <p:nvSpPr>
          <p:cNvPr id="3" name="Content Placeholder 2">
            <a:extLst>
              <a:ext uri="{FF2B5EF4-FFF2-40B4-BE49-F238E27FC236}">
                <a16:creationId xmlns:a16="http://schemas.microsoft.com/office/drawing/2014/main" id="{41191CC7-9CF2-71F0-1AD4-791EA9CBAD97}"/>
              </a:ext>
            </a:extLst>
          </p:cNvPr>
          <p:cNvSpPr>
            <a:spLocks noGrp="1"/>
          </p:cNvSpPr>
          <p:nvPr>
            <p:ph sz="quarter" idx="18"/>
          </p:nvPr>
        </p:nvSpPr>
        <p:spPr>
          <a:xfrm>
            <a:off x="1542563" y="117987"/>
            <a:ext cx="10300392" cy="4424516"/>
          </a:xfrm>
        </p:spPr>
        <p:txBody>
          <a:bodyPr>
            <a:normAutofit/>
          </a:bodyPr>
          <a:lstStyle/>
          <a:p>
            <a:pPr algn="ctr"/>
            <a:r>
              <a:rPr lang="en-US" sz="2800" b="1" dirty="0"/>
              <a:t>The North Carolina State Highway Patrol Weigh Station By-Pass</a:t>
            </a:r>
          </a:p>
          <a:p>
            <a:pPr algn="ctr"/>
            <a:endParaRPr lang="en-US" sz="2000" b="1" dirty="0"/>
          </a:p>
          <a:p>
            <a:pPr algn="ctr"/>
            <a:r>
              <a:rPr lang="en-US" dirty="0"/>
              <a:t>	Will allow fully autonomous commercial motor vehicles to by-pass weight stations with or with out violations.</a:t>
            </a:r>
          </a:p>
          <a:p>
            <a:endParaRPr lang="en-US" dirty="0"/>
          </a:p>
          <a:p>
            <a:pPr algn="ctr"/>
            <a:r>
              <a:rPr lang="en-US" dirty="0"/>
              <a:t>	Will build a violation notification system. </a:t>
            </a:r>
          </a:p>
          <a:p>
            <a:r>
              <a:rPr lang="en-US" dirty="0"/>
              <a:t>	 </a:t>
            </a:r>
          </a:p>
        </p:txBody>
      </p:sp>
    </p:spTree>
    <p:extLst>
      <p:ext uri="{BB962C8B-B14F-4D97-AF65-F5344CB8AC3E}">
        <p14:creationId xmlns:p14="http://schemas.microsoft.com/office/powerpoint/2010/main" val="1230700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0E0F-10C6-298A-C347-E831FFF4ECB8}"/>
              </a:ext>
            </a:extLst>
          </p:cNvPr>
          <p:cNvSpPr>
            <a:spLocks noGrp="1"/>
          </p:cNvSpPr>
          <p:nvPr>
            <p:ph type="title"/>
          </p:nvPr>
        </p:nvSpPr>
        <p:spPr/>
        <p:txBody>
          <a:bodyPr/>
          <a:lstStyle/>
          <a:p>
            <a:r>
              <a:rPr lang="en-US" dirty="0"/>
              <a:t>Current Screening Process</a:t>
            </a:r>
          </a:p>
        </p:txBody>
      </p:sp>
      <p:sp>
        <p:nvSpPr>
          <p:cNvPr id="3" name="Content Placeholder 2">
            <a:extLst>
              <a:ext uri="{FF2B5EF4-FFF2-40B4-BE49-F238E27FC236}">
                <a16:creationId xmlns:a16="http://schemas.microsoft.com/office/drawing/2014/main" id="{41191CC7-9CF2-71F0-1AD4-791EA9CBAD97}"/>
              </a:ext>
            </a:extLst>
          </p:cNvPr>
          <p:cNvSpPr>
            <a:spLocks noGrp="1"/>
          </p:cNvSpPr>
          <p:nvPr>
            <p:ph sz="quarter" idx="18"/>
          </p:nvPr>
        </p:nvSpPr>
        <p:spPr/>
        <p:txBody>
          <a:bodyPr>
            <a:normAutofit/>
          </a:bodyPr>
          <a:lstStyle/>
          <a:p>
            <a:endParaRPr lang="en-US" dirty="0"/>
          </a:p>
          <a:p>
            <a:endParaRPr lang="en-US" dirty="0"/>
          </a:p>
        </p:txBody>
      </p:sp>
      <p:sp>
        <p:nvSpPr>
          <p:cNvPr id="6" name="Content Placeholder 5">
            <a:extLst>
              <a:ext uri="{FF2B5EF4-FFF2-40B4-BE49-F238E27FC236}">
                <a16:creationId xmlns:a16="http://schemas.microsoft.com/office/drawing/2014/main" id="{C8A3C9B5-4E89-486B-82DF-B023D16622A7}"/>
              </a:ext>
            </a:extLst>
          </p:cNvPr>
          <p:cNvSpPr>
            <a:spLocks noGrp="1"/>
          </p:cNvSpPr>
          <p:nvPr>
            <p:ph sz="quarter" idx="17"/>
          </p:nvPr>
        </p:nvSpPr>
        <p:spPr>
          <a:xfrm>
            <a:off x="1312607" y="2418735"/>
            <a:ext cx="10633588" cy="4306529"/>
          </a:xfrm>
        </p:spPr>
        <p:txBody>
          <a:bodyPr/>
          <a:lstStyle/>
          <a:p>
            <a:r>
              <a:rPr lang="en-US" dirty="0"/>
              <a:t>Thousands of trucks are screened daily. It is impossible to stop all trucks that have violations. </a:t>
            </a:r>
          </a:p>
          <a:p>
            <a:r>
              <a:rPr lang="en-US" dirty="0"/>
              <a:t>Currently the company does not know if we detected a violation unless we pull the truck over for an inspection or weight check. </a:t>
            </a:r>
          </a:p>
          <a:p>
            <a:r>
              <a:rPr lang="en-US" dirty="0"/>
              <a:t>Does the “lack of action” by a state cause liability to the state?</a:t>
            </a:r>
          </a:p>
          <a:p>
            <a:r>
              <a:rPr lang="en-US" dirty="0"/>
              <a:t>Can a company be held liable if they were not made aware of the violation that was detected?</a:t>
            </a:r>
          </a:p>
        </p:txBody>
      </p:sp>
    </p:spTree>
    <p:extLst>
      <p:ext uri="{BB962C8B-B14F-4D97-AF65-F5344CB8AC3E}">
        <p14:creationId xmlns:p14="http://schemas.microsoft.com/office/powerpoint/2010/main" val="2225637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0E0F-10C6-298A-C347-E831FFF4ECB8}"/>
              </a:ext>
            </a:extLst>
          </p:cNvPr>
          <p:cNvSpPr>
            <a:spLocks noGrp="1"/>
          </p:cNvSpPr>
          <p:nvPr>
            <p:ph type="title"/>
          </p:nvPr>
        </p:nvSpPr>
        <p:spPr/>
        <p:txBody>
          <a:bodyPr/>
          <a:lstStyle/>
          <a:p>
            <a:r>
              <a:rPr lang="en-US" dirty="0"/>
              <a:t>Violation Notification</a:t>
            </a:r>
          </a:p>
        </p:txBody>
      </p:sp>
      <p:sp>
        <p:nvSpPr>
          <p:cNvPr id="3" name="Content Placeholder 2">
            <a:extLst>
              <a:ext uri="{FF2B5EF4-FFF2-40B4-BE49-F238E27FC236}">
                <a16:creationId xmlns:a16="http://schemas.microsoft.com/office/drawing/2014/main" id="{41191CC7-9CF2-71F0-1AD4-791EA9CBAD97}"/>
              </a:ext>
            </a:extLst>
          </p:cNvPr>
          <p:cNvSpPr>
            <a:spLocks noGrp="1"/>
          </p:cNvSpPr>
          <p:nvPr>
            <p:ph sz="quarter" idx="14"/>
          </p:nvPr>
        </p:nvSpPr>
        <p:spPr>
          <a:xfrm>
            <a:off x="1535372" y="462243"/>
            <a:ext cx="10292834" cy="3866324"/>
          </a:xfrm>
        </p:spPr>
        <p:txBody>
          <a:bodyPr>
            <a:normAutofit/>
          </a:bodyPr>
          <a:lstStyle/>
          <a:p>
            <a:r>
              <a:rPr lang="en-US" dirty="0"/>
              <a:t>The State of North Carolina is going to build a system that will notify the carrier of a detected violation.  </a:t>
            </a:r>
          </a:p>
          <a:p>
            <a:r>
              <a:rPr lang="en-US" dirty="0"/>
              <a:t>The system will be used for autonomous CMV’s and CMV’s trucks.  </a:t>
            </a:r>
          </a:p>
          <a:p>
            <a:r>
              <a:rPr lang="en-US" dirty="0"/>
              <a:t>If the company is in compliance with the </a:t>
            </a:r>
            <a:r>
              <a:rPr lang="en-US" b="1" u="sng" dirty="0"/>
              <a:t>Enhanced Inspection Program</a:t>
            </a:r>
            <a:r>
              <a:rPr lang="en-US" dirty="0"/>
              <a:t>, autonomous vehicles will be allowed to by-pass the weigh station.  </a:t>
            </a:r>
          </a:p>
          <a:p>
            <a:r>
              <a:rPr lang="en-US" b="1" dirty="0"/>
              <a:t>If a violation is detected the company will be notified of the possible violation and they will be expected to correct the issue before returning to North Carolina.   </a:t>
            </a:r>
          </a:p>
        </p:txBody>
      </p:sp>
    </p:spTree>
    <p:extLst>
      <p:ext uri="{BB962C8B-B14F-4D97-AF65-F5344CB8AC3E}">
        <p14:creationId xmlns:p14="http://schemas.microsoft.com/office/powerpoint/2010/main" val="2394014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B9194-E432-1FFF-20DD-90C9DE27860A}"/>
              </a:ext>
            </a:extLst>
          </p:cNvPr>
          <p:cNvSpPr>
            <a:spLocks noGrp="1"/>
          </p:cNvSpPr>
          <p:nvPr>
            <p:ph type="title"/>
          </p:nvPr>
        </p:nvSpPr>
        <p:spPr/>
        <p:txBody>
          <a:bodyPr/>
          <a:lstStyle/>
          <a:p>
            <a:r>
              <a:rPr lang="en-US" dirty="0"/>
              <a:t>Weigh Station Feasibility Studies</a:t>
            </a:r>
          </a:p>
        </p:txBody>
      </p:sp>
      <p:sp>
        <p:nvSpPr>
          <p:cNvPr id="3" name="Content Placeholder 2">
            <a:extLst>
              <a:ext uri="{FF2B5EF4-FFF2-40B4-BE49-F238E27FC236}">
                <a16:creationId xmlns:a16="http://schemas.microsoft.com/office/drawing/2014/main" id="{27473290-EE7F-26B8-67B1-45A8B1B58F4D}"/>
              </a:ext>
            </a:extLst>
          </p:cNvPr>
          <p:cNvSpPr>
            <a:spLocks noGrp="1"/>
          </p:cNvSpPr>
          <p:nvPr>
            <p:ph sz="quarter" idx="18"/>
          </p:nvPr>
        </p:nvSpPr>
        <p:spPr>
          <a:xfrm>
            <a:off x="1542563" y="2590800"/>
            <a:ext cx="10226650" cy="3718557"/>
          </a:xfrm>
        </p:spPr>
        <p:txBody>
          <a:bodyPr/>
          <a:lstStyle/>
          <a:p>
            <a:pPr algn="ctr"/>
            <a:r>
              <a:rPr lang="en-US" sz="2000" b="1" u="sng" dirty="0"/>
              <a:t>The first study was completed in 2004 </a:t>
            </a:r>
          </a:p>
          <a:p>
            <a:pPr algn="ctr"/>
            <a:r>
              <a:rPr lang="en-US" dirty="0"/>
              <a:t>This study recommended closing most of our small weigh stations and replacing them with much larger weigh stations.  NC built one new weigh station near Charlotte. </a:t>
            </a:r>
          </a:p>
          <a:p>
            <a:pPr algn="ctr"/>
            <a:r>
              <a:rPr lang="en-US" sz="2000" b="1" u="sng" dirty="0"/>
              <a:t>A second study was completed in 2022</a:t>
            </a:r>
          </a:p>
          <a:p>
            <a:pPr algn="ctr"/>
            <a:r>
              <a:rPr lang="en-US" dirty="0"/>
              <a:t>This study recommended utilizing by-pass technology to make the small weigh stations more efficient and did not recommend closing them.</a:t>
            </a:r>
          </a:p>
          <a:p>
            <a:pPr algn="ctr"/>
            <a:endParaRPr lang="en-US" sz="2000" b="1" u="sng" dirty="0"/>
          </a:p>
        </p:txBody>
      </p:sp>
    </p:spTree>
    <p:extLst>
      <p:ext uri="{BB962C8B-B14F-4D97-AF65-F5344CB8AC3E}">
        <p14:creationId xmlns:p14="http://schemas.microsoft.com/office/powerpoint/2010/main" val="3754715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2D046-6458-3B1A-C8FE-3A76BBDBF6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D19091-13E9-8125-A617-489E5E384B05}"/>
              </a:ext>
            </a:extLst>
          </p:cNvPr>
          <p:cNvSpPr>
            <a:spLocks noGrp="1"/>
          </p:cNvSpPr>
          <p:nvPr>
            <p:ph type="title"/>
          </p:nvPr>
        </p:nvSpPr>
        <p:spPr/>
        <p:txBody>
          <a:bodyPr/>
          <a:lstStyle/>
          <a:p>
            <a:r>
              <a:rPr lang="en-US" dirty="0"/>
              <a:t>Creative use of Technology  </a:t>
            </a:r>
          </a:p>
        </p:txBody>
      </p:sp>
      <p:sp>
        <p:nvSpPr>
          <p:cNvPr id="3" name="Content Placeholder 2">
            <a:extLst>
              <a:ext uri="{FF2B5EF4-FFF2-40B4-BE49-F238E27FC236}">
                <a16:creationId xmlns:a16="http://schemas.microsoft.com/office/drawing/2014/main" id="{4FABCF72-E414-C078-C9DB-CCB1B0BD721F}"/>
              </a:ext>
            </a:extLst>
          </p:cNvPr>
          <p:cNvSpPr>
            <a:spLocks noGrp="1"/>
          </p:cNvSpPr>
          <p:nvPr>
            <p:ph sz="quarter" idx="18"/>
          </p:nvPr>
        </p:nvSpPr>
        <p:spPr/>
        <p:txBody>
          <a:bodyPr>
            <a:normAutofit/>
          </a:bodyPr>
          <a:lstStyle/>
          <a:p>
            <a:endParaRPr lang="en-US" dirty="0"/>
          </a:p>
          <a:p>
            <a:endParaRPr lang="en-US" dirty="0"/>
          </a:p>
        </p:txBody>
      </p:sp>
      <p:sp>
        <p:nvSpPr>
          <p:cNvPr id="6" name="Content Placeholder 5">
            <a:extLst>
              <a:ext uri="{FF2B5EF4-FFF2-40B4-BE49-F238E27FC236}">
                <a16:creationId xmlns:a16="http://schemas.microsoft.com/office/drawing/2014/main" id="{8EAA5641-7E61-1924-CFBE-8972BFCB3548}"/>
              </a:ext>
            </a:extLst>
          </p:cNvPr>
          <p:cNvSpPr>
            <a:spLocks noGrp="1"/>
          </p:cNvSpPr>
          <p:nvPr>
            <p:ph sz="quarter" idx="17"/>
          </p:nvPr>
        </p:nvSpPr>
        <p:spPr>
          <a:xfrm>
            <a:off x="1312607" y="2418735"/>
            <a:ext cx="10633588" cy="4306529"/>
          </a:xfrm>
        </p:spPr>
        <p:txBody>
          <a:bodyPr/>
          <a:lstStyle/>
          <a:p>
            <a:pPr marL="0" indent="0" algn="ctr">
              <a:buNone/>
            </a:pPr>
            <a:r>
              <a:rPr lang="en-US" sz="2000" b="1" u="sng" dirty="0"/>
              <a:t>Hendersonville North Carolina </a:t>
            </a:r>
          </a:p>
          <a:p>
            <a:pPr marL="0" indent="0">
              <a:buNone/>
            </a:pPr>
            <a:r>
              <a:rPr lang="en-US" dirty="0"/>
              <a:t>One of our small weigh stations lost most of its parking lot due to an interstate widening project.   </a:t>
            </a:r>
          </a:p>
          <a:p>
            <a:pPr marL="0" indent="0">
              <a:buNone/>
            </a:pPr>
            <a:endParaRPr lang="en-US" dirty="0"/>
          </a:p>
          <a:p>
            <a:pPr marL="0" indent="0">
              <a:buNone/>
            </a:pPr>
            <a:r>
              <a:rPr lang="en-US" dirty="0"/>
              <a:t>The effect on the weigh stations was not addressed prior to the approval of the project.  </a:t>
            </a:r>
          </a:p>
          <a:p>
            <a:pPr marL="0" indent="0">
              <a:buNone/>
            </a:pPr>
            <a:endParaRPr lang="en-US" dirty="0"/>
          </a:p>
          <a:p>
            <a:pPr marL="0" indent="0">
              <a:buNone/>
            </a:pPr>
            <a:r>
              <a:rPr lang="en-US" dirty="0"/>
              <a:t>We had to create a solution to prevent the closure of the weigh station. </a:t>
            </a:r>
          </a:p>
          <a:p>
            <a:pPr marL="0" indent="0">
              <a:buNone/>
            </a:pPr>
            <a:endParaRPr lang="en-US" dirty="0"/>
          </a:p>
        </p:txBody>
      </p:sp>
    </p:spTree>
    <p:extLst>
      <p:ext uri="{BB962C8B-B14F-4D97-AF65-F5344CB8AC3E}">
        <p14:creationId xmlns:p14="http://schemas.microsoft.com/office/powerpoint/2010/main" val="1951391299"/>
      </p:ext>
    </p:extLst>
  </p:cSld>
  <p:clrMapOvr>
    <a:masterClrMapping/>
  </p:clrMapOvr>
</p:sld>
</file>

<file path=ppt/theme/theme1.xml><?xml version="1.0" encoding="utf-8"?>
<a:theme xmlns:a="http://schemas.openxmlformats.org/drawingml/2006/main" name="ShojiVTI">
  <a:themeElements>
    <a:clrScheme name="Shoji">
      <a:dk1>
        <a:sysClr val="windowText" lastClr="000000"/>
      </a:dk1>
      <a:lt1>
        <a:sysClr val="window" lastClr="FFFFFF"/>
      </a:lt1>
      <a:dk2>
        <a:srgbClr val="595460"/>
      </a:dk2>
      <a:lt2>
        <a:srgbClr val="EBEDEB"/>
      </a:lt2>
      <a:accent1>
        <a:srgbClr val="97A7B8"/>
      </a:accent1>
      <a:accent2>
        <a:srgbClr val="A5B592"/>
      </a:accent2>
      <a:accent3>
        <a:srgbClr val="CED228"/>
      </a:accent3>
      <a:accent4>
        <a:srgbClr val="D1C499"/>
      </a:accent4>
      <a:accent5>
        <a:srgbClr val="BDB3B6"/>
      </a:accent5>
      <a:accent6>
        <a:srgbClr val="C5A98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FF477C-132F-44F8-8C56-EBFF95FAF97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6F36CB81-A037-44A8-88EB-C0C0F17FD4B1}">
  <ds:schemaRefs>
    <ds:schemaRef ds:uri="http://schemas.microsoft.com/sharepoint/v3/contenttype/forms"/>
  </ds:schemaRefs>
</ds:datastoreItem>
</file>

<file path=customXml/itemProps3.xml><?xml version="1.0" encoding="utf-8"?>
<ds:datastoreItem xmlns:ds="http://schemas.openxmlformats.org/officeDocument/2006/customXml" ds:itemID="{2C1AA24C-4CA6-40FF-8947-DA1F6F4745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{580DDA80-0C7E-4993-B014-42F6C9F7C58A}TF2b9189fa-8f70-44c5-a025-8c7b018ae2a95a18b6f7_win32-f1ac09ee8c52</Template>
  <TotalTime>4539</TotalTime>
  <Words>488</Words>
  <Application>Microsoft Office PowerPoint</Application>
  <PresentationFormat>Widescreen</PresentationFormat>
  <Paragraphs>59</Paragraphs>
  <Slides>15</Slides>
  <Notes>11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Meiryo</vt:lpstr>
      <vt:lpstr>Calibri</vt:lpstr>
      <vt:lpstr>Corbel</vt:lpstr>
      <vt:lpstr>Wingdings</vt:lpstr>
      <vt:lpstr>ShojiVTI</vt:lpstr>
      <vt:lpstr>Acrobat Document</vt:lpstr>
      <vt:lpstr>North Carolina State highway Patrol </vt:lpstr>
      <vt:lpstr>Weigh in Motion Technology</vt:lpstr>
      <vt:lpstr>Autonomous Truck Weigh Station By-Pass </vt:lpstr>
      <vt:lpstr>PowerPoint Presentation</vt:lpstr>
      <vt:lpstr>2026 Size and Weight Plan</vt:lpstr>
      <vt:lpstr>Current Screening Process</vt:lpstr>
      <vt:lpstr>Violation Notification</vt:lpstr>
      <vt:lpstr>Weigh Station Feasibility Studies</vt:lpstr>
      <vt:lpstr>Creative use of Technology  </vt:lpstr>
      <vt:lpstr>PowerPoint Presentation</vt:lpstr>
      <vt:lpstr>PowerPoint Presentation</vt:lpstr>
      <vt:lpstr>PowerPoint Presentation</vt:lpstr>
      <vt:lpstr>PowerPoint Presentation</vt:lpstr>
      <vt:lpstr>Solution Integrate the Welcome Centers with the Weigh Stations</vt:lpstr>
      <vt:lpstr>Questions??</vt:lpstr>
    </vt:vector>
  </TitlesOfParts>
  <Company>North Carolina State Highway Patrol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Jackson, Kendell E.</dc:creator>
  <cp:lastModifiedBy>Jackson, Kendell E.</cp:lastModifiedBy>
  <cp:revision>3</cp:revision>
  <dcterms:created xsi:type="dcterms:W3CDTF">2025-09-16T15:07:46Z</dcterms:created>
  <dcterms:modified xsi:type="dcterms:W3CDTF">2025-10-18T02:07:57Z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